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Days One"/>
      <p:regular r:id="rId21"/>
    </p:embeddedFont>
    <p:embeddedFont>
      <p:font typeface="Open Sans Medium"/>
      <p:regular r:id="rId22"/>
      <p:bold r:id="rId23"/>
      <p:italic r:id="rId24"/>
      <p:boldItalic r:id="rId25"/>
    </p:embeddedFont>
    <p:embeddedFont>
      <p:font typeface="Open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OpenSansMedium-regular.fntdata"/><Relationship Id="rId21" Type="http://schemas.openxmlformats.org/officeDocument/2006/relationships/font" Target="fonts/DaysOne-regular.fntdata"/><Relationship Id="rId24" Type="http://schemas.openxmlformats.org/officeDocument/2006/relationships/font" Target="fonts/OpenSansMedium-italic.fntdata"/><Relationship Id="rId23" Type="http://schemas.openxmlformats.org/officeDocument/2006/relationships/font" Target="fonts/OpenSansMedium-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penSans-regular.fntdata"/><Relationship Id="rId25" Type="http://schemas.openxmlformats.org/officeDocument/2006/relationships/font" Target="fonts/OpenSansMedium-boldItalic.fntdata"/><Relationship Id="rId28" Type="http://schemas.openxmlformats.org/officeDocument/2006/relationships/font" Target="fonts/OpenSans-italic.fntdata"/><Relationship Id="rId27" Type="http://schemas.openxmlformats.org/officeDocument/2006/relationships/font" Target="fonts/OpenSans-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penSans-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3" name="Shape 2013"/>
        <p:cNvGrpSpPr/>
        <p:nvPr/>
      </p:nvGrpSpPr>
      <p:grpSpPr>
        <a:xfrm>
          <a:off x="0" y="0"/>
          <a:ext cx="0" cy="0"/>
          <a:chOff x="0" y="0"/>
          <a:chExt cx="0" cy="0"/>
        </a:xfrm>
      </p:grpSpPr>
      <p:sp>
        <p:nvSpPr>
          <p:cNvPr id="2014" name="Google Shape;201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015" name="Google Shape;201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1" name="Shape 2081"/>
        <p:cNvGrpSpPr/>
        <p:nvPr/>
      </p:nvGrpSpPr>
      <p:grpSpPr>
        <a:xfrm>
          <a:off x="0" y="0"/>
          <a:ext cx="0" cy="0"/>
          <a:chOff x="0" y="0"/>
          <a:chExt cx="0" cy="0"/>
        </a:xfrm>
      </p:grpSpPr>
      <p:sp>
        <p:nvSpPr>
          <p:cNvPr id="2082" name="Google Shape;2082;g27051213960_2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3" name="Google Shape;2083;g27051213960_2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6" name="Shape 2086"/>
        <p:cNvGrpSpPr/>
        <p:nvPr/>
      </p:nvGrpSpPr>
      <p:grpSpPr>
        <a:xfrm>
          <a:off x="0" y="0"/>
          <a:ext cx="0" cy="0"/>
          <a:chOff x="0" y="0"/>
          <a:chExt cx="0" cy="0"/>
        </a:xfrm>
      </p:grpSpPr>
      <p:sp>
        <p:nvSpPr>
          <p:cNvPr id="2087" name="Google Shape;2087;g27051213960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8" name="Google Shape;2088;g27051213960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4" name="Shape 2094"/>
        <p:cNvGrpSpPr/>
        <p:nvPr/>
      </p:nvGrpSpPr>
      <p:grpSpPr>
        <a:xfrm>
          <a:off x="0" y="0"/>
          <a:ext cx="0" cy="0"/>
          <a:chOff x="0" y="0"/>
          <a:chExt cx="0" cy="0"/>
        </a:xfrm>
      </p:grpSpPr>
      <p:sp>
        <p:nvSpPr>
          <p:cNvPr id="2095" name="Google Shape;2095;g27038b3722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6" name="Google Shape;2096;g27038b3722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2" name="Shape 2102"/>
        <p:cNvGrpSpPr/>
        <p:nvPr/>
      </p:nvGrpSpPr>
      <p:grpSpPr>
        <a:xfrm>
          <a:off x="0" y="0"/>
          <a:ext cx="0" cy="0"/>
          <a:chOff x="0" y="0"/>
          <a:chExt cx="0" cy="0"/>
        </a:xfrm>
      </p:grpSpPr>
      <p:sp>
        <p:nvSpPr>
          <p:cNvPr id="2103" name="Google Shape;2103;g27051213960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4" name="Google Shape;2104;g27051213960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0" name="Shape 2110"/>
        <p:cNvGrpSpPr/>
        <p:nvPr/>
      </p:nvGrpSpPr>
      <p:grpSpPr>
        <a:xfrm>
          <a:off x="0" y="0"/>
          <a:ext cx="0" cy="0"/>
          <a:chOff x="0" y="0"/>
          <a:chExt cx="0" cy="0"/>
        </a:xfrm>
      </p:grpSpPr>
      <p:sp>
        <p:nvSpPr>
          <p:cNvPr id="2111" name="Google Shape;2111;g2d28b28fa07_3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2" name="Google Shape;2112;g2d28b28fa07_3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6" name="Shape 2116"/>
        <p:cNvGrpSpPr/>
        <p:nvPr/>
      </p:nvGrpSpPr>
      <p:grpSpPr>
        <a:xfrm>
          <a:off x="0" y="0"/>
          <a:ext cx="0" cy="0"/>
          <a:chOff x="0" y="0"/>
          <a:chExt cx="0" cy="0"/>
        </a:xfrm>
      </p:grpSpPr>
      <p:sp>
        <p:nvSpPr>
          <p:cNvPr id="2117" name="Google Shape;2117;g2706b592df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8" name="Google Shape;2118;g2706b592df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5" name="Shape 2025"/>
        <p:cNvGrpSpPr/>
        <p:nvPr/>
      </p:nvGrpSpPr>
      <p:grpSpPr>
        <a:xfrm>
          <a:off x="0" y="0"/>
          <a:ext cx="0" cy="0"/>
          <a:chOff x="0" y="0"/>
          <a:chExt cx="0" cy="0"/>
        </a:xfrm>
      </p:grpSpPr>
      <p:sp>
        <p:nvSpPr>
          <p:cNvPr id="2026" name="Google Shape;2026;g2d25eb72821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7" name="Google Shape;2027;g2d25eb72821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3" name="Shape 2033"/>
        <p:cNvGrpSpPr/>
        <p:nvPr/>
      </p:nvGrpSpPr>
      <p:grpSpPr>
        <a:xfrm>
          <a:off x="0" y="0"/>
          <a:ext cx="0" cy="0"/>
          <a:chOff x="0" y="0"/>
          <a:chExt cx="0" cy="0"/>
        </a:xfrm>
      </p:grpSpPr>
      <p:sp>
        <p:nvSpPr>
          <p:cNvPr id="2034" name="Google Shape;2034;g2d25eb72821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5" name="Google Shape;2035;g2d25eb72821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9" name="Shape 2039"/>
        <p:cNvGrpSpPr/>
        <p:nvPr/>
      </p:nvGrpSpPr>
      <p:grpSpPr>
        <a:xfrm>
          <a:off x="0" y="0"/>
          <a:ext cx="0" cy="0"/>
          <a:chOff x="0" y="0"/>
          <a:chExt cx="0" cy="0"/>
        </a:xfrm>
      </p:grpSpPr>
      <p:sp>
        <p:nvSpPr>
          <p:cNvPr id="2040" name="Google Shape;2040;g2d25eb72821_2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1" name="Google Shape;2041;g2d25eb72821_2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6" name="Shape 2046"/>
        <p:cNvGrpSpPr/>
        <p:nvPr/>
      </p:nvGrpSpPr>
      <p:grpSpPr>
        <a:xfrm>
          <a:off x="0" y="0"/>
          <a:ext cx="0" cy="0"/>
          <a:chOff x="0" y="0"/>
          <a:chExt cx="0" cy="0"/>
        </a:xfrm>
      </p:grpSpPr>
      <p:sp>
        <p:nvSpPr>
          <p:cNvPr id="2047" name="Google Shape;2047;g2d25eb72821_2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8" name="Google Shape;2048;g2d25eb72821_2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3" name="Shape 2053"/>
        <p:cNvGrpSpPr/>
        <p:nvPr/>
      </p:nvGrpSpPr>
      <p:grpSpPr>
        <a:xfrm>
          <a:off x="0" y="0"/>
          <a:ext cx="0" cy="0"/>
          <a:chOff x="0" y="0"/>
          <a:chExt cx="0" cy="0"/>
        </a:xfrm>
      </p:grpSpPr>
      <p:sp>
        <p:nvSpPr>
          <p:cNvPr id="2054" name="Google Shape;2054;g2d25eb72821_2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5" name="Google Shape;2055;g2d25eb72821_2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9" name="Shape 2059"/>
        <p:cNvGrpSpPr/>
        <p:nvPr/>
      </p:nvGrpSpPr>
      <p:grpSpPr>
        <a:xfrm>
          <a:off x="0" y="0"/>
          <a:ext cx="0" cy="0"/>
          <a:chOff x="0" y="0"/>
          <a:chExt cx="0" cy="0"/>
        </a:xfrm>
      </p:grpSpPr>
      <p:sp>
        <p:nvSpPr>
          <p:cNvPr id="2060" name="Google Shape;2060;g2d25eb72821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1" name="Google Shape;2061;g2d25eb72821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6" name="Shape 2066"/>
        <p:cNvGrpSpPr/>
        <p:nvPr/>
      </p:nvGrpSpPr>
      <p:grpSpPr>
        <a:xfrm>
          <a:off x="0" y="0"/>
          <a:ext cx="0" cy="0"/>
          <a:chOff x="0" y="0"/>
          <a:chExt cx="0" cy="0"/>
        </a:xfrm>
      </p:grpSpPr>
      <p:sp>
        <p:nvSpPr>
          <p:cNvPr id="2067" name="Google Shape;2067;g2d25eb72821_2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8" name="Google Shape;2068;g2d25eb72821_2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3" name="Shape 2073"/>
        <p:cNvGrpSpPr/>
        <p:nvPr/>
      </p:nvGrpSpPr>
      <p:grpSpPr>
        <a:xfrm>
          <a:off x="0" y="0"/>
          <a:ext cx="0" cy="0"/>
          <a:chOff x="0" y="0"/>
          <a:chExt cx="0" cy="0"/>
        </a:xfrm>
      </p:grpSpPr>
      <p:sp>
        <p:nvSpPr>
          <p:cNvPr id="2074" name="Google Shape;2074;g2d25eb72821_2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5" name="Google Shape;2075;g2d25eb72821_2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1663825"/>
            <a:ext cx="4010700" cy="1906800"/>
          </a:xfrm>
          <a:prstGeom prst="rect">
            <a:avLst/>
          </a:prstGeom>
        </p:spPr>
        <p:txBody>
          <a:bodyPr anchorCtr="0" anchor="b" bIns="91425" lIns="91425" spcFirstLastPara="1" rIns="91425" wrap="square" tIns="91425">
            <a:noAutofit/>
          </a:bodyPr>
          <a:lstStyle>
            <a:lvl1pPr lvl="0" rtl="0" algn="l">
              <a:spcBef>
                <a:spcPts val="0"/>
              </a:spcBef>
              <a:spcAft>
                <a:spcPts val="0"/>
              </a:spcAft>
              <a:buClr>
                <a:srgbClr val="191919"/>
              </a:buClr>
              <a:buSzPts val="5200"/>
              <a:buNone/>
              <a:defRPr sz="72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570575"/>
            <a:ext cx="4010700" cy="38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solidFill>
                  <a:schemeClr val="dk1"/>
                </a:solidFill>
                <a:latin typeface="Open Sans Medium"/>
                <a:ea typeface="Open Sans Medium"/>
                <a:cs typeface="Open Sans Medium"/>
                <a:sym typeface="Open Sans Medium"/>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11" name="Google Shape;11;p2"/>
          <p:cNvGrpSpPr/>
          <p:nvPr/>
        </p:nvGrpSpPr>
        <p:grpSpPr>
          <a:xfrm>
            <a:off x="105250" y="131825"/>
            <a:ext cx="8933505" cy="4784025"/>
            <a:chOff x="105250" y="131825"/>
            <a:chExt cx="8933505" cy="4784025"/>
          </a:xfrm>
        </p:grpSpPr>
        <p:grpSp>
          <p:nvGrpSpPr>
            <p:cNvPr id="12" name="Google Shape;12;p2"/>
            <p:cNvGrpSpPr/>
            <p:nvPr/>
          </p:nvGrpSpPr>
          <p:grpSpPr>
            <a:xfrm>
              <a:off x="105250" y="131825"/>
              <a:ext cx="928008" cy="691158"/>
              <a:chOff x="105250" y="131825"/>
              <a:chExt cx="928008" cy="691158"/>
            </a:xfrm>
          </p:grpSpPr>
          <p:grpSp>
            <p:nvGrpSpPr>
              <p:cNvPr id="13" name="Google Shape;13;p2"/>
              <p:cNvGrpSpPr/>
              <p:nvPr/>
            </p:nvGrpSpPr>
            <p:grpSpPr>
              <a:xfrm>
                <a:off x="105250" y="131825"/>
                <a:ext cx="691135" cy="691158"/>
                <a:chOff x="86350" y="57700"/>
                <a:chExt cx="691135" cy="691158"/>
              </a:xfrm>
            </p:grpSpPr>
            <p:grpSp>
              <p:nvGrpSpPr>
                <p:cNvPr id="14" name="Google Shape;14;p2"/>
                <p:cNvGrpSpPr/>
                <p:nvPr/>
              </p:nvGrpSpPr>
              <p:grpSpPr>
                <a:xfrm>
                  <a:off x="86350" y="57700"/>
                  <a:ext cx="691135" cy="691158"/>
                  <a:chOff x="86350" y="57700"/>
                  <a:chExt cx="691135" cy="691158"/>
                </a:xfrm>
              </p:grpSpPr>
              <p:sp>
                <p:nvSpPr>
                  <p:cNvPr id="15" name="Google Shape;15;p2"/>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 name="Google Shape;24;p2"/>
                <p:cNvGrpSpPr/>
                <p:nvPr/>
              </p:nvGrpSpPr>
              <p:grpSpPr>
                <a:xfrm>
                  <a:off x="183097" y="264489"/>
                  <a:ext cx="450763" cy="389423"/>
                  <a:chOff x="183097" y="264489"/>
                  <a:chExt cx="450763" cy="389423"/>
                </a:xfrm>
              </p:grpSpPr>
              <p:sp>
                <p:nvSpPr>
                  <p:cNvPr id="25" name="Google Shape;25;p2"/>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631574" y="397528"/>
                <a:ext cx="401684" cy="405435"/>
                <a:chOff x="612674" y="323403"/>
                <a:chExt cx="401684" cy="405435"/>
              </a:xfrm>
            </p:grpSpPr>
            <p:grpSp>
              <p:nvGrpSpPr>
                <p:cNvPr id="30" name="Google Shape;30;p2"/>
                <p:cNvGrpSpPr/>
                <p:nvPr/>
              </p:nvGrpSpPr>
              <p:grpSpPr>
                <a:xfrm>
                  <a:off x="612674" y="323403"/>
                  <a:ext cx="401684" cy="405435"/>
                  <a:chOff x="810549" y="420740"/>
                  <a:chExt cx="401684" cy="405435"/>
                </a:xfrm>
              </p:grpSpPr>
              <p:sp>
                <p:nvSpPr>
                  <p:cNvPr id="31" name="Google Shape;31;p2"/>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 name="Google Shape;40;p2"/>
                <p:cNvGrpSpPr/>
                <p:nvPr/>
              </p:nvGrpSpPr>
              <p:grpSpPr>
                <a:xfrm>
                  <a:off x="642015" y="405112"/>
                  <a:ext cx="301036" cy="286089"/>
                  <a:chOff x="794415" y="405112"/>
                  <a:chExt cx="301036" cy="286089"/>
                </a:xfrm>
              </p:grpSpPr>
              <p:sp>
                <p:nvSpPr>
                  <p:cNvPr id="41" name="Google Shape;41;p2"/>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 name="Google Shape;45;p2"/>
            <p:cNvGrpSpPr/>
            <p:nvPr/>
          </p:nvGrpSpPr>
          <p:grpSpPr>
            <a:xfrm flipH="1">
              <a:off x="8555375" y="4120598"/>
              <a:ext cx="483380" cy="483396"/>
              <a:chOff x="86350" y="57700"/>
              <a:chExt cx="691135" cy="691158"/>
            </a:xfrm>
          </p:grpSpPr>
          <p:grpSp>
            <p:nvGrpSpPr>
              <p:cNvPr id="46" name="Google Shape;46;p2"/>
              <p:cNvGrpSpPr/>
              <p:nvPr/>
            </p:nvGrpSpPr>
            <p:grpSpPr>
              <a:xfrm>
                <a:off x="86350" y="57700"/>
                <a:ext cx="691135" cy="691158"/>
                <a:chOff x="86350" y="57700"/>
                <a:chExt cx="691135" cy="691158"/>
              </a:xfrm>
            </p:grpSpPr>
            <p:sp>
              <p:nvSpPr>
                <p:cNvPr id="47" name="Google Shape;47;p2"/>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 name="Google Shape;56;p2"/>
              <p:cNvGrpSpPr/>
              <p:nvPr/>
            </p:nvGrpSpPr>
            <p:grpSpPr>
              <a:xfrm>
                <a:off x="183097" y="264489"/>
                <a:ext cx="450763" cy="389423"/>
                <a:chOff x="183097" y="264489"/>
                <a:chExt cx="450763" cy="389423"/>
              </a:xfrm>
            </p:grpSpPr>
            <p:sp>
              <p:nvSpPr>
                <p:cNvPr id="57" name="Google Shape;57;p2"/>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 name="Google Shape;61;p2"/>
            <p:cNvGrpSpPr/>
            <p:nvPr/>
          </p:nvGrpSpPr>
          <p:grpSpPr>
            <a:xfrm flipH="1">
              <a:off x="8453676" y="4603989"/>
              <a:ext cx="308975" cy="311861"/>
              <a:chOff x="612674" y="323403"/>
              <a:chExt cx="401684" cy="405435"/>
            </a:xfrm>
          </p:grpSpPr>
          <p:grpSp>
            <p:nvGrpSpPr>
              <p:cNvPr id="62" name="Google Shape;62;p2"/>
              <p:cNvGrpSpPr/>
              <p:nvPr/>
            </p:nvGrpSpPr>
            <p:grpSpPr>
              <a:xfrm>
                <a:off x="612674" y="323403"/>
                <a:ext cx="401684" cy="405435"/>
                <a:chOff x="810549" y="420740"/>
                <a:chExt cx="401684" cy="405435"/>
              </a:xfrm>
            </p:grpSpPr>
            <p:sp>
              <p:nvSpPr>
                <p:cNvPr id="63" name="Google Shape;63;p2"/>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 name="Google Shape;72;p2"/>
              <p:cNvGrpSpPr/>
              <p:nvPr/>
            </p:nvGrpSpPr>
            <p:grpSpPr>
              <a:xfrm>
                <a:off x="642015" y="405112"/>
                <a:ext cx="301036" cy="286089"/>
                <a:chOff x="794415" y="405112"/>
                <a:chExt cx="301036" cy="286089"/>
              </a:xfrm>
            </p:grpSpPr>
            <p:sp>
              <p:nvSpPr>
                <p:cNvPr id="73" name="Google Shape;73;p2"/>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62" name="Shape 562"/>
        <p:cNvGrpSpPr/>
        <p:nvPr/>
      </p:nvGrpSpPr>
      <p:grpSpPr>
        <a:xfrm>
          <a:off x="0" y="0"/>
          <a:ext cx="0" cy="0"/>
          <a:chOff x="0" y="0"/>
          <a:chExt cx="0" cy="0"/>
        </a:xfrm>
      </p:grpSpPr>
      <p:sp>
        <p:nvSpPr>
          <p:cNvPr id="563" name="Google Shape;563;p11"/>
          <p:cNvSpPr txBox="1"/>
          <p:nvPr>
            <p:ph hasCustomPrompt="1" type="title"/>
          </p:nvPr>
        </p:nvSpPr>
        <p:spPr>
          <a:xfrm>
            <a:off x="4050050" y="1664775"/>
            <a:ext cx="4380600" cy="1254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7200">
                <a:solidFill>
                  <a:schemeClr val="accent5"/>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564" name="Google Shape;564;p11"/>
          <p:cNvSpPr txBox="1"/>
          <p:nvPr>
            <p:ph idx="1" type="subTitle"/>
          </p:nvPr>
        </p:nvSpPr>
        <p:spPr>
          <a:xfrm>
            <a:off x="4050050" y="2919050"/>
            <a:ext cx="4380600" cy="372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565" name="Google Shape;565;p11"/>
          <p:cNvGrpSpPr/>
          <p:nvPr/>
        </p:nvGrpSpPr>
        <p:grpSpPr>
          <a:xfrm>
            <a:off x="105243" y="227650"/>
            <a:ext cx="8933515" cy="4784025"/>
            <a:chOff x="105243" y="227650"/>
            <a:chExt cx="8933515" cy="4784025"/>
          </a:xfrm>
        </p:grpSpPr>
        <p:grpSp>
          <p:nvGrpSpPr>
            <p:cNvPr id="566" name="Google Shape;566;p11"/>
            <p:cNvGrpSpPr/>
            <p:nvPr/>
          </p:nvGrpSpPr>
          <p:grpSpPr>
            <a:xfrm rot="10800000">
              <a:off x="8110750" y="4320517"/>
              <a:ext cx="928008" cy="691158"/>
              <a:chOff x="105250" y="131825"/>
              <a:chExt cx="928008" cy="691158"/>
            </a:xfrm>
          </p:grpSpPr>
          <p:grpSp>
            <p:nvGrpSpPr>
              <p:cNvPr id="567" name="Google Shape;567;p11"/>
              <p:cNvGrpSpPr/>
              <p:nvPr/>
            </p:nvGrpSpPr>
            <p:grpSpPr>
              <a:xfrm>
                <a:off x="105250" y="131825"/>
                <a:ext cx="691135" cy="691158"/>
                <a:chOff x="86350" y="57700"/>
                <a:chExt cx="691135" cy="691158"/>
              </a:xfrm>
            </p:grpSpPr>
            <p:grpSp>
              <p:nvGrpSpPr>
                <p:cNvPr id="568" name="Google Shape;568;p11"/>
                <p:cNvGrpSpPr/>
                <p:nvPr/>
              </p:nvGrpSpPr>
              <p:grpSpPr>
                <a:xfrm>
                  <a:off x="86350" y="57700"/>
                  <a:ext cx="691135" cy="691158"/>
                  <a:chOff x="86350" y="57700"/>
                  <a:chExt cx="691135" cy="691158"/>
                </a:xfrm>
              </p:grpSpPr>
              <p:sp>
                <p:nvSpPr>
                  <p:cNvPr id="569" name="Google Shape;569;p11"/>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1"/>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1"/>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1"/>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1"/>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1"/>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1"/>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1"/>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1"/>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 name="Google Shape;578;p11"/>
                <p:cNvGrpSpPr/>
                <p:nvPr/>
              </p:nvGrpSpPr>
              <p:grpSpPr>
                <a:xfrm>
                  <a:off x="183097" y="264489"/>
                  <a:ext cx="450763" cy="389423"/>
                  <a:chOff x="183097" y="264489"/>
                  <a:chExt cx="450763" cy="389423"/>
                </a:xfrm>
              </p:grpSpPr>
              <p:sp>
                <p:nvSpPr>
                  <p:cNvPr id="579" name="Google Shape;579;p11"/>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1"/>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1"/>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1"/>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3" name="Google Shape;583;p11"/>
              <p:cNvGrpSpPr/>
              <p:nvPr/>
            </p:nvGrpSpPr>
            <p:grpSpPr>
              <a:xfrm>
                <a:off x="631574" y="397528"/>
                <a:ext cx="401684" cy="405435"/>
                <a:chOff x="612674" y="323403"/>
                <a:chExt cx="401684" cy="405435"/>
              </a:xfrm>
            </p:grpSpPr>
            <p:grpSp>
              <p:nvGrpSpPr>
                <p:cNvPr id="584" name="Google Shape;584;p11"/>
                <p:cNvGrpSpPr/>
                <p:nvPr/>
              </p:nvGrpSpPr>
              <p:grpSpPr>
                <a:xfrm>
                  <a:off x="612674" y="323403"/>
                  <a:ext cx="401684" cy="405435"/>
                  <a:chOff x="810549" y="420740"/>
                  <a:chExt cx="401684" cy="405435"/>
                </a:xfrm>
              </p:grpSpPr>
              <p:sp>
                <p:nvSpPr>
                  <p:cNvPr id="585" name="Google Shape;585;p11"/>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1"/>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1"/>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1"/>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1"/>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1"/>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1"/>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1"/>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1"/>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 name="Google Shape;594;p11"/>
                <p:cNvGrpSpPr/>
                <p:nvPr/>
              </p:nvGrpSpPr>
              <p:grpSpPr>
                <a:xfrm>
                  <a:off x="642015" y="405112"/>
                  <a:ext cx="301036" cy="286089"/>
                  <a:chOff x="794415" y="405112"/>
                  <a:chExt cx="301036" cy="286089"/>
                </a:xfrm>
              </p:grpSpPr>
              <p:sp>
                <p:nvSpPr>
                  <p:cNvPr id="595" name="Google Shape;595;p11"/>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1"/>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1"/>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1"/>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99" name="Google Shape;599;p11"/>
            <p:cNvGrpSpPr/>
            <p:nvPr/>
          </p:nvGrpSpPr>
          <p:grpSpPr>
            <a:xfrm flipH="1" rot="10800000">
              <a:off x="105243" y="539506"/>
              <a:ext cx="483380" cy="483396"/>
              <a:chOff x="86350" y="57700"/>
              <a:chExt cx="691135" cy="691158"/>
            </a:xfrm>
          </p:grpSpPr>
          <p:grpSp>
            <p:nvGrpSpPr>
              <p:cNvPr id="600" name="Google Shape;600;p11"/>
              <p:cNvGrpSpPr/>
              <p:nvPr/>
            </p:nvGrpSpPr>
            <p:grpSpPr>
              <a:xfrm>
                <a:off x="86350" y="57700"/>
                <a:ext cx="691135" cy="691158"/>
                <a:chOff x="86350" y="57700"/>
                <a:chExt cx="691135" cy="691158"/>
              </a:xfrm>
            </p:grpSpPr>
            <p:sp>
              <p:nvSpPr>
                <p:cNvPr id="601" name="Google Shape;601;p11"/>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1"/>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1"/>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1"/>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1"/>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1"/>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1"/>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1"/>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1"/>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 name="Google Shape;610;p11"/>
              <p:cNvGrpSpPr/>
              <p:nvPr/>
            </p:nvGrpSpPr>
            <p:grpSpPr>
              <a:xfrm>
                <a:off x="183097" y="264489"/>
                <a:ext cx="450763" cy="389423"/>
                <a:chOff x="183097" y="264489"/>
                <a:chExt cx="450763" cy="389423"/>
              </a:xfrm>
            </p:grpSpPr>
            <p:sp>
              <p:nvSpPr>
                <p:cNvPr id="611" name="Google Shape;611;p11"/>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1"/>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1"/>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1"/>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5" name="Google Shape;615;p11"/>
            <p:cNvGrpSpPr/>
            <p:nvPr/>
          </p:nvGrpSpPr>
          <p:grpSpPr>
            <a:xfrm flipH="1" rot="10800000">
              <a:off x="381346" y="227650"/>
              <a:ext cx="308975" cy="311861"/>
              <a:chOff x="612674" y="323403"/>
              <a:chExt cx="401684" cy="405435"/>
            </a:xfrm>
          </p:grpSpPr>
          <p:grpSp>
            <p:nvGrpSpPr>
              <p:cNvPr id="616" name="Google Shape;616;p11"/>
              <p:cNvGrpSpPr/>
              <p:nvPr/>
            </p:nvGrpSpPr>
            <p:grpSpPr>
              <a:xfrm>
                <a:off x="612674" y="323403"/>
                <a:ext cx="401684" cy="405435"/>
                <a:chOff x="810549" y="420740"/>
                <a:chExt cx="401684" cy="405435"/>
              </a:xfrm>
            </p:grpSpPr>
            <p:sp>
              <p:nvSpPr>
                <p:cNvPr id="617" name="Google Shape;617;p11"/>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1"/>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1"/>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1"/>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1"/>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1"/>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1"/>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1"/>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1"/>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 name="Google Shape;626;p11"/>
              <p:cNvGrpSpPr/>
              <p:nvPr/>
            </p:nvGrpSpPr>
            <p:grpSpPr>
              <a:xfrm>
                <a:off x="642015" y="405112"/>
                <a:ext cx="301036" cy="286089"/>
                <a:chOff x="794415" y="405112"/>
                <a:chExt cx="301036" cy="286089"/>
              </a:xfrm>
            </p:grpSpPr>
            <p:sp>
              <p:nvSpPr>
                <p:cNvPr id="627" name="Google Shape;627;p11"/>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1"/>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1"/>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1"/>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31" name="Shape 63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632" name="Shape 632"/>
        <p:cNvGrpSpPr/>
        <p:nvPr/>
      </p:nvGrpSpPr>
      <p:grpSpPr>
        <a:xfrm>
          <a:off x="0" y="0"/>
          <a:ext cx="0" cy="0"/>
          <a:chOff x="0" y="0"/>
          <a:chExt cx="0" cy="0"/>
        </a:xfrm>
      </p:grpSpPr>
      <p:sp>
        <p:nvSpPr>
          <p:cNvPr id="633" name="Google Shape;633;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34" name="Google Shape;634;p13"/>
          <p:cNvSpPr txBox="1"/>
          <p:nvPr>
            <p:ph hasCustomPrompt="1" idx="2" type="title"/>
          </p:nvPr>
        </p:nvSpPr>
        <p:spPr>
          <a:xfrm>
            <a:off x="1201175" y="1936170"/>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5" name="Google Shape;635;p13"/>
          <p:cNvSpPr txBox="1"/>
          <p:nvPr>
            <p:ph hasCustomPrompt="1" idx="3" type="title"/>
          </p:nvPr>
        </p:nvSpPr>
        <p:spPr>
          <a:xfrm>
            <a:off x="1201175" y="3553826"/>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6" name="Google Shape;636;p13"/>
          <p:cNvSpPr txBox="1"/>
          <p:nvPr>
            <p:ph hasCustomPrompt="1" idx="4" type="title"/>
          </p:nvPr>
        </p:nvSpPr>
        <p:spPr>
          <a:xfrm>
            <a:off x="4817322" y="1936170"/>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7" name="Google Shape;637;p13"/>
          <p:cNvSpPr txBox="1"/>
          <p:nvPr>
            <p:ph hasCustomPrompt="1" idx="5" type="title"/>
          </p:nvPr>
        </p:nvSpPr>
        <p:spPr>
          <a:xfrm>
            <a:off x="4817322" y="3553826"/>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8" name="Google Shape;638;p13"/>
          <p:cNvSpPr txBox="1"/>
          <p:nvPr>
            <p:ph idx="1" type="subTitle"/>
          </p:nvPr>
        </p:nvSpPr>
        <p:spPr>
          <a:xfrm>
            <a:off x="2109750" y="1577425"/>
            <a:ext cx="2305500" cy="730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ays One"/>
              <a:buNone/>
              <a:defRPr sz="2000">
                <a:solidFill>
                  <a:schemeClr val="accent5"/>
                </a:solidFill>
                <a:latin typeface="Days One"/>
                <a:ea typeface="Days One"/>
                <a:cs typeface="Days One"/>
                <a:sym typeface="Days One"/>
              </a:defRPr>
            </a:lvl1pPr>
            <a:lvl2pPr lvl="1" rtl="0">
              <a:lnSpc>
                <a:spcPct val="100000"/>
              </a:lnSpc>
              <a:spcBef>
                <a:spcPts val="0"/>
              </a:spcBef>
              <a:spcAft>
                <a:spcPts val="0"/>
              </a:spcAft>
              <a:buSzPts val="2400"/>
              <a:buFont typeface="Days One"/>
              <a:buNone/>
              <a:defRPr sz="2400">
                <a:latin typeface="Days One"/>
                <a:ea typeface="Days One"/>
                <a:cs typeface="Days One"/>
                <a:sym typeface="Days One"/>
              </a:defRPr>
            </a:lvl2pPr>
            <a:lvl3pPr lvl="2" rtl="0">
              <a:lnSpc>
                <a:spcPct val="100000"/>
              </a:lnSpc>
              <a:spcBef>
                <a:spcPts val="0"/>
              </a:spcBef>
              <a:spcAft>
                <a:spcPts val="0"/>
              </a:spcAft>
              <a:buSzPts val="2400"/>
              <a:buFont typeface="Days One"/>
              <a:buNone/>
              <a:defRPr sz="2400">
                <a:latin typeface="Days One"/>
                <a:ea typeface="Days One"/>
                <a:cs typeface="Days One"/>
                <a:sym typeface="Days One"/>
              </a:defRPr>
            </a:lvl3pPr>
            <a:lvl4pPr lvl="3" rtl="0">
              <a:lnSpc>
                <a:spcPct val="100000"/>
              </a:lnSpc>
              <a:spcBef>
                <a:spcPts val="0"/>
              </a:spcBef>
              <a:spcAft>
                <a:spcPts val="0"/>
              </a:spcAft>
              <a:buSzPts val="2400"/>
              <a:buFont typeface="Days One"/>
              <a:buNone/>
              <a:defRPr sz="2400">
                <a:latin typeface="Days One"/>
                <a:ea typeface="Days One"/>
                <a:cs typeface="Days One"/>
                <a:sym typeface="Days One"/>
              </a:defRPr>
            </a:lvl4pPr>
            <a:lvl5pPr lvl="4" rtl="0">
              <a:lnSpc>
                <a:spcPct val="100000"/>
              </a:lnSpc>
              <a:spcBef>
                <a:spcPts val="0"/>
              </a:spcBef>
              <a:spcAft>
                <a:spcPts val="0"/>
              </a:spcAft>
              <a:buSzPts val="2400"/>
              <a:buFont typeface="Days One"/>
              <a:buNone/>
              <a:defRPr sz="2400">
                <a:latin typeface="Days One"/>
                <a:ea typeface="Days One"/>
                <a:cs typeface="Days One"/>
                <a:sym typeface="Days One"/>
              </a:defRPr>
            </a:lvl5pPr>
            <a:lvl6pPr lvl="5" rtl="0">
              <a:lnSpc>
                <a:spcPct val="100000"/>
              </a:lnSpc>
              <a:spcBef>
                <a:spcPts val="0"/>
              </a:spcBef>
              <a:spcAft>
                <a:spcPts val="0"/>
              </a:spcAft>
              <a:buSzPts val="2400"/>
              <a:buFont typeface="Days One"/>
              <a:buNone/>
              <a:defRPr sz="2400">
                <a:latin typeface="Days One"/>
                <a:ea typeface="Days One"/>
                <a:cs typeface="Days One"/>
                <a:sym typeface="Days One"/>
              </a:defRPr>
            </a:lvl6pPr>
            <a:lvl7pPr lvl="6" rtl="0">
              <a:lnSpc>
                <a:spcPct val="100000"/>
              </a:lnSpc>
              <a:spcBef>
                <a:spcPts val="0"/>
              </a:spcBef>
              <a:spcAft>
                <a:spcPts val="0"/>
              </a:spcAft>
              <a:buSzPts val="2400"/>
              <a:buFont typeface="Days One"/>
              <a:buNone/>
              <a:defRPr sz="2400">
                <a:latin typeface="Days One"/>
                <a:ea typeface="Days One"/>
                <a:cs typeface="Days One"/>
                <a:sym typeface="Days One"/>
              </a:defRPr>
            </a:lvl7pPr>
            <a:lvl8pPr lvl="7" rtl="0">
              <a:lnSpc>
                <a:spcPct val="100000"/>
              </a:lnSpc>
              <a:spcBef>
                <a:spcPts val="0"/>
              </a:spcBef>
              <a:spcAft>
                <a:spcPts val="0"/>
              </a:spcAft>
              <a:buSzPts val="2400"/>
              <a:buFont typeface="Days One"/>
              <a:buNone/>
              <a:defRPr sz="2400">
                <a:latin typeface="Days One"/>
                <a:ea typeface="Days One"/>
                <a:cs typeface="Days One"/>
                <a:sym typeface="Days One"/>
              </a:defRPr>
            </a:lvl8pPr>
            <a:lvl9pPr lvl="8" rtl="0">
              <a:lnSpc>
                <a:spcPct val="100000"/>
              </a:lnSpc>
              <a:spcBef>
                <a:spcPts val="0"/>
              </a:spcBef>
              <a:spcAft>
                <a:spcPts val="0"/>
              </a:spcAft>
              <a:buSzPts val="2400"/>
              <a:buFont typeface="Days One"/>
              <a:buNone/>
              <a:defRPr sz="2400">
                <a:latin typeface="Days One"/>
                <a:ea typeface="Days One"/>
                <a:cs typeface="Days One"/>
                <a:sym typeface="Days One"/>
              </a:defRPr>
            </a:lvl9pPr>
          </a:lstStyle>
          <a:p/>
        </p:txBody>
      </p:sp>
      <p:sp>
        <p:nvSpPr>
          <p:cNvPr id="639" name="Google Shape;639;p13"/>
          <p:cNvSpPr txBox="1"/>
          <p:nvPr>
            <p:ph idx="6" type="subTitle"/>
          </p:nvPr>
        </p:nvSpPr>
        <p:spPr>
          <a:xfrm>
            <a:off x="5725974" y="1577425"/>
            <a:ext cx="2305500" cy="730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ays One"/>
              <a:buNone/>
              <a:defRPr sz="2000">
                <a:solidFill>
                  <a:schemeClr val="accent5"/>
                </a:solidFill>
                <a:latin typeface="Days One"/>
                <a:ea typeface="Days One"/>
                <a:cs typeface="Days One"/>
                <a:sym typeface="Days One"/>
              </a:defRPr>
            </a:lvl1pPr>
            <a:lvl2pPr lvl="1" rtl="0">
              <a:lnSpc>
                <a:spcPct val="100000"/>
              </a:lnSpc>
              <a:spcBef>
                <a:spcPts val="0"/>
              </a:spcBef>
              <a:spcAft>
                <a:spcPts val="0"/>
              </a:spcAft>
              <a:buSzPts val="2400"/>
              <a:buFont typeface="Days One"/>
              <a:buNone/>
              <a:defRPr sz="2400">
                <a:latin typeface="Days One"/>
                <a:ea typeface="Days One"/>
                <a:cs typeface="Days One"/>
                <a:sym typeface="Days One"/>
              </a:defRPr>
            </a:lvl2pPr>
            <a:lvl3pPr lvl="2" rtl="0">
              <a:lnSpc>
                <a:spcPct val="100000"/>
              </a:lnSpc>
              <a:spcBef>
                <a:spcPts val="0"/>
              </a:spcBef>
              <a:spcAft>
                <a:spcPts val="0"/>
              </a:spcAft>
              <a:buSzPts val="2400"/>
              <a:buFont typeface="Days One"/>
              <a:buNone/>
              <a:defRPr sz="2400">
                <a:latin typeface="Days One"/>
                <a:ea typeface="Days One"/>
                <a:cs typeface="Days One"/>
                <a:sym typeface="Days One"/>
              </a:defRPr>
            </a:lvl3pPr>
            <a:lvl4pPr lvl="3" rtl="0">
              <a:lnSpc>
                <a:spcPct val="100000"/>
              </a:lnSpc>
              <a:spcBef>
                <a:spcPts val="0"/>
              </a:spcBef>
              <a:spcAft>
                <a:spcPts val="0"/>
              </a:spcAft>
              <a:buSzPts val="2400"/>
              <a:buFont typeface="Days One"/>
              <a:buNone/>
              <a:defRPr sz="2400">
                <a:latin typeface="Days One"/>
                <a:ea typeface="Days One"/>
                <a:cs typeface="Days One"/>
                <a:sym typeface="Days One"/>
              </a:defRPr>
            </a:lvl4pPr>
            <a:lvl5pPr lvl="4" rtl="0">
              <a:lnSpc>
                <a:spcPct val="100000"/>
              </a:lnSpc>
              <a:spcBef>
                <a:spcPts val="0"/>
              </a:spcBef>
              <a:spcAft>
                <a:spcPts val="0"/>
              </a:spcAft>
              <a:buSzPts val="2400"/>
              <a:buFont typeface="Days One"/>
              <a:buNone/>
              <a:defRPr sz="2400">
                <a:latin typeface="Days One"/>
                <a:ea typeface="Days One"/>
                <a:cs typeface="Days One"/>
                <a:sym typeface="Days One"/>
              </a:defRPr>
            </a:lvl5pPr>
            <a:lvl6pPr lvl="5" rtl="0">
              <a:lnSpc>
                <a:spcPct val="100000"/>
              </a:lnSpc>
              <a:spcBef>
                <a:spcPts val="0"/>
              </a:spcBef>
              <a:spcAft>
                <a:spcPts val="0"/>
              </a:spcAft>
              <a:buSzPts val="2400"/>
              <a:buFont typeface="Days One"/>
              <a:buNone/>
              <a:defRPr sz="2400">
                <a:latin typeface="Days One"/>
                <a:ea typeface="Days One"/>
                <a:cs typeface="Days One"/>
                <a:sym typeface="Days One"/>
              </a:defRPr>
            </a:lvl6pPr>
            <a:lvl7pPr lvl="6" rtl="0">
              <a:lnSpc>
                <a:spcPct val="100000"/>
              </a:lnSpc>
              <a:spcBef>
                <a:spcPts val="0"/>
              </a:spcBef>
              <a:spcAft>
                <a:spcPts val="0"/>
              </a:spcAft>
              <a:buSzPts val="2400"/>
              <a:buFont typeface="Days One"/>
              <a:buNone/>
              <a:defRPr sz="2400">
                <a:latin typeface="Days One"/>
                <a:ea typeface="Days One"/>
                <a:cs typeface="Days One"/>
                <a:sym typeface="Days One"/>
              </a:defRPr>
            </a:lvl7pPr>
            <a:lvl8pPr lvl="7" rtl="0">
              <a:lnSpc>
                <a:spcPct val="100000"/>
              </a:lnSpc>
              <a:spcBef>
                <a:spcPts val="0"/>
              </a:spcBef>
              <a:spcAft>
                <a:spcPts val="0"/>
              </a:spcAft>
              <a:buSzPts val="2400"/>
              <a:buFont typeface="Days One"/>
              <a:buNone/>
              <a:defRPr sz="2400">
                <a:latin typeface="Days One"/>
                <a:ea typeface="Days One"/>
                <a:cs typeface="Days One"/>
                <a:sym typeface="Days One"/>
              </a:defRPr>
            </a:lvl8pPr>
            <a:lvl9pPr lvl="8" rtl="0">
              <a:lnSpc>
                <a:spcPct val="100000"/>
              </a:lnSpc>
              <a:spcBef>
                <a:spcPts val="0"/>
              </a:spcBef>
              <a:spcAft>
                <a:spcPts val="0"/>
              </a:spcAft>
              <a:buSzPts val="2400"/>
              <a:buFont typeface="Days One"/>
              <a:buNone/>
              <a:defRPr sz="2400">
                <a:latin typeface="Days One"/>
                <a:ea typeface="Days One"/>
                <a:cs typeface="Days One"/>
                <a:sym typeface="Days One"/>
              </a:defRPr>
            </a:lvl9pPr>
          </a:lstStyle>
          <a:p/>
        </p:txBody>
      </p:sp>
      <p:sp>
        <p:nvSpPr>
          <p:cNvPr id="640" name="Google Shape;640;p13"/>
          <p:cNvSpPr txBox="1"/>
          <p:nvPr>
            <p:ph idx="7" type="subTitle"/>
          </p:nvPr>
        </p:nvSpPr>
        <p:spPr>
          <a:xfrm>
            <a:off x="2109750" y="3193375"/>
            <a:ext cx="2305500" cy="730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ays One"/>
              <a:buNone/>
              <a:defRPr sz="2000">
                <a:solidFill>
                  <a:schemeClr val="accent5"/>
                </a:solidFill>
                <a:latin typeface="Days One"/>
                <a:ea typeface="Days One"/>
                <a:cs typeface="Days One"/>
                <a:sym typeface="Days One"/>
              </a:defRPr>
            </a:lvl1pPr>
            <a:lvl2pPr lvl="1" rtl="0">
              <a:lnSpc>
                <a:spcPct val="100000"/>
              </a:lnSpc>
              <a:spcBef>
                <a:spcPts val="0"/>
              </a:spcBef>
              <a:spcAft>
                <a:spcPts val="0"/>
              </a:spcAft>
              <a:buSzPts val="2400"/>
              <a:buFont typeface="Days One"/>
              <a:buNone/>
              <a:defRPr sz="2400">
                <a:latin typeface="Days One"/>
                <a:ea typeface="Days One"/>
                <a:cs typeface="Days One"/>
                <a:sym typeface="Days One"/>
              </a:defRPr>
            </a:lvl2pPr>
            <a:lvl3pPr lvl="2" rtl="0">
              <a:lnSpc>
                <a:spcPct val="100000"/>
              </a:lnSpc>
              <a:spcBef>
                <a:spcPts val="0"/>
              </a:spcBef>
              <a:spcAft>
                <a:spcPts val="0"/>
              </a:spcAft>
              <a:buSzPts val="2400"/>
              <a:buFont typeface="Days One"/>
              <a:buNone/>
              <a:defRPr sz="2400">
                <a:latin typeface="Days One"/>
                <a:ea typeface="Days One"/>
                <a:cs typeface="Days One"/>
                <a:sym typeface="Days One"/>
              </a:defRPr>
            </a:lvl3pPr>
            <a:lvl4pPr lvl="3" rtl="0">
              <a:lnSpc>
                <a:spcPct val="100000"/>
              </a:lnSpc>
              <a:spcBef>
                <a:spcPts val="0"/>
              </a:spcBef>
              <a:spcAft>
                <a:spcPts val="0"/>
              </a:spcAft>
              <a:buSzPts val="2400"/>
              <a:buFont typeface="Days One"/>
              <a:buNone/>
              <a:defRPr sz="2400">
                <a:latin typeface="Days One"/>
                <a:ea typeface="Days One"/>
                <a:cs typeface="Days One"/>
                <a:sym typeface="Days One"/>
              </a:defRPr>
            </a:lvl4pPr>
            <a:lvl5pPr lvl="4" rtl="0">
              <a:lnSpc>
                <a:spcPct val="100000"/>
              </a:lnSpc>
              <a:spcBef>
                <a:spcPts val="0"/>
              </a:spcBef>
              <a:spcAft>
                <a:spcPts val="0"/>
              </a:spcAft>
              <a:buSzPts val="2400"/>
              <a:buFont typeface="Days One"/>
              <a:buNone/>
              <a:defRPr sz="2400">
                <a:latin typeface="Days One"/>
                <a:ea typeface="Days One"/>
                <a:cs typeface="Days One"/>
                <a:sym typeface="Days One"/>
              </a:defRPr>
            </a:lvl5pPr>
            <a:lvl6pPr lvl="5" rtl="0">
              <a:lnSpc>
                <a:spcPct val="100000"/>
              </a:lnSpc>
              <a:spcBef>
                <a:spcPts val="0"/>
              </a:spcBef>
              <a:spcAft>
                <a:spcPts val="0"/>
              </a:spcAft>
              <a:buSzPts val="2400"/>
              <a:buFont typeface="Days One"/>
              <a:buNone/>
              <a:defRPr sz="2400">
                <a:latin typeface="Days One"/>
                <a:ea typeface="Days One"/>
                <a:cs typeface="Days One"/>
                <a:sym typeface="Days One"/>
              </a:defRPr>
            </a:lvl6pPr>
            <a:lvl7pPr lvl="6" rtl="0">
              <a:lnSpc>
                <a:spcPct val="100000"/>
              </a:lnSpc>
              <a:spcBef>
                <a:spcPts val="0"/>
              </a:spcBef>
              <a:spcAft>
                <a:spcPts val="0"/>
              </a:spcAft>
              <a:buSzPts val="2400"/>
              <a:buFont typeface="Days One"/>
              <a:buNone/>
              <a:defRPr sz="2400">
                <a:latin typeface="Days One"/>
                <a:ea typeface="Days One"/>
                <a:cs typeface="Days One"/>
                <a:sym typeface="Days One"/>
              </a:defRPr>
            </a:lvl7pPr>
            <a:lvl8pPr lvl="7" rtl="0">
              <a:lnSpc>
                <a:spcPct val="100000"/>
              </a:lnSpc>
              <a:spcBef>
                <a:spcPts val="0"/>
              </a:spcBef>
              <a:spcAft>
                <a:spcPts val="0"/>
              </a:spcAft>
              <a:buSzPts val="2400"/>
              <a:buFont typeface="Days One"/>
              <a:buNone/>
              <a:defRPr sz="2400">
                <a:latin typeface="Days One"/>
                <a:ea typeface="Days One"/>
                <a:cs typeface="Days One"/>
                <a:sym typeface="Days One"/>
              </a:defRPr>
            </a:lvl8pPr>
            <a:lvl9pPr lvl="8" rtl="0">
              <a:lnSpc>
                <a:spcPct val="100000"/>
              </a:lnSpc>
              <a:spcBef>
                <a:spcPts val="0"/>
              </a:spcBef>
              <a:spcAft>
                <a:spcPts val="0"/>
              </a:spcAft>
              <a:buSzPts val="2400"/>
              <a:buFont typeface="Days One"/>
              <a:buNone/>
              <a:defRPr sz="2400">
                <a:latin typeface="Days One"/>
                <a:ea typeface="Days One"/>
                <a:cs typeface="Days One"/>
                <a:sym typeface="Days One"/>
              </a:defRPr>
            </a:lvl9pPr>
          </a:lstStyle>
          <a:p/>
        </p:txBody>
      </p:sp>
      <p:sp>
        <p:nvSpPr>
          <p:cNvPr id="641" name="Google Shape;641;p13"/>
          <p:cNvSpPr txBox="1"/>
          <p:nvPr>
            <p:ph idx="8" type="subTitle"/>
          </p:nvPr>
        </p:nvSpPr>
        <p:spPr>
          <a:xfrm>
            <a:off x="5725974" y="3193375"/>
            <a:ext cx="2305500" cy="730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ays One"/>
              <a:buNone/>
              <a:defRPr sz="2000">
                <a:solidFill>
                  <a:schemeClr val="accent5"/>
                </a:solidFill>
                <a:latin typeface="Days One"/>
                <a:ea typeface="Days One"/>
                <a:cs typeface="Days One"/>
                <a:sym typeface="Days One"/>
              </a:defRPr>
            </a:lvl1pPr>
            <a:lvl2pPr lvl="1" rtl="0">
              <a:lnSpc>
                <a:spcPct val="100000"/>
              </a:lnSpc>
              <a:spcBef>
                <a:spcPts val="0"/>
              </a:spcBef>
              <a:spcAft>
                <a:spcPts val="0"/>
              </a:spcAft>
              <a:buSzPts val="2400"/>
              <a:buFont typeface="Days One"/>
              <a:buNone/>
              <a:defRPr sz="2400">
                <a:latin typeface="Days One"/>
                <a:ea typeface="Days One"/>
                <a:cs typeface="Days One"/>
                <a:sym typeface="Days One"/>
              </a:defRPr>
            </a:lvl2pPr>
            <a:lvl3pPr lvl="2" rtl="0">
              <a:lnSpc>
                <a:spcPct val="100000"/>
              </a:lnSpc>
              <a:spcBef>
                <a:spcPts val="0"/>
              </a:spcBef>
              <a:spcAft>
                <a:spcPts val="0"/>
              </a:spcAft>
              <a:buSzPts val="2400"/>
              <a:buFont typeface="Days One"/>
              <a:buNone/>
              <a:defRPr sz="2400">
                <a:latin typeface="Days One"/>
                <a:ea typeface="Days One"/>
                <a:cs typeface="Days One"/>
                <a:sym typeface="Days One"/>
              </a:defRPr>
            </a:lvl3pPr>
            <a:lvl4pPr lvl="3" rtl="0">
              <a:lnSpc>
                <a:spcPct val="100000"/>
              </a:lnSpc>
              <a:spcBef>
                <a:spcPts val="0"/>
              </a:spcBef>
              <a:spcAft>
                <a:spcPts val="0"/>
              </a:spcAft>
              <a:buSzPts val="2400"/>
              <a:buFont typeface="Days One"/>
              <a:buNone/>
              <a:defRPr sz="2400">
                <a:latin typeface="Days One"/>
                <a:ea typeface="Days One"/>
                <a:cs typeface="Days One"/>
                <a:sym typeface="Days One"/>
              </a:defRPr>
            </a:lvl4pPr>
            <a:lvl5pPr lvl="4" rtl="0">
              <a:lnSpc>
                <a:spcPct val="100000"/>
              </a:lnSpc>
              <a:spcBef>
                <a:spcPts val="0"/>
              </a:spcBef>
              <a:spcAft>
                <a:spcPts val="0"/>
              </a:spcAft>
              <a:buSzPts val="2400"/>
              <a:buFont typeface="Days One"/>
              <a:buNone/>
              <a:defRPr sz="2400">
                <a:latin typeface="Days One"/>
                <a:ea typeface="Days One"/>
                <a:cs typeface="Days One"/>
                <a:sym typeface="Days One"/>
              </a:defRPr>
            </a:lvl5pPr>
            <a:lvl6pPr lvl="5" rtl="0">
              <a:lnSpc>
                <a:spcPct val="100000"/>
              </a:lnSpc>
              <a:spcBef>
                <a:spcPts val="0"/>
              </a:spcBef>
              <a:spcAft>
                <a:spcPts val="0"/>
              </a:spcAft>
              <a:buSzPts val="2400"/>
              <a:buFont typeface="Days One"/>
              <a:buNone/>
              <a:defRPr sz="2400">
                <a:latin typeface="Days One"/>
                <a:ea typeface="Days One"/>
                <a:cs typeface="Days One"/>
                <a:sym typeface="Days One"/>
              </a:defRPr>
            </a:lvl6pPr>
            <a:lvl7pPr lvl="6" rtl="0">
              <a:lnSpc>
                <a:spcPct val="100000"/>
              </a:lnSpc>
              <a:spcBef>
                <a:spcPts val="0"/>
              </a:spcBef>
              <a:spcAft>
                <a:spcPts val="0"/>
              </a:spcAft>
              <a:buSzPts val="2400"/>
              <a:buFont typeface="Days One"/>
              <a:buNone/>
              <a:defRPr sz="2400">
                <a:latin typeface="Days One"/>
                <a:ea typeface="Days One"/>
                <a:cs typeface="Days One"/>
                <a:sym typeface="Days One"/>
              </a:defRPr>
            </a:lvl7pPr>
            <a:lvl8pPr lvl="7" rtl="0">
              <a:lnSpc>
                <a:spcPct val="100000"/>
              </a:lnSpc>
              <a:spcBef>
                <a:spcPts val="0"/>
              </a:spcBef>
              <a:spcAft>
                <a:spcPts val="0"/>
              </a:spcAft>
              <a:buSzPts val="2400"/>
              <a:buFont typeface="Days One"/>
              <a:buNone/>
              <a:defRPr sz="2400">
                <a:latin typeface="Days One"/>
                <a:ea typeface="Days One"/>
                <a:cs typeface="Days One"/>
                <a:sym typeface="Days One"/>
              </a:defRPr>
            </a:lvl8pPr>
            <a:lvl9pPr lvl="8" rtl="0">
              <a:lnSpc>
                <a:spcPct val="100000"/>
              </a:lnSpc>
              <a:spcBef>
                <a:spcPts val="0"/>
              </a:spcBef>
              <a:spcAft>
                <a:spcPts val="0"/>
              </a:spcAft>
              <a:buSzPts val="2400"/>
              <a:buFont typeface="Days One"/>
              <a:buNone/>
              <a:defRPr sz="2400">
                <a:latin typeface="Days One"/>
                <a:ea typeface="Days One"/>
                <a:cs typeface="Days One"/>
                <a:sym typeface="Days One"/>
              </a:defRPr>
            </a:lvl9pPr>
          </a:lstStyle>
          <a:p/>
        </p:txBody>
      </p:sp>
      <p:sp>
        <p:nvSpPr>
          <p:cNvPr id="642" name="Google Shape;642;p13"/>
          <p:cNvSpPr txBox="1"/>
          <p:nvPr>
            <p:ph idx="9" type="subTitle"/>
          </p:nvPr>
        </p:nvSpPr>
        <p:spPr>
          <a:xfrm>
            <a:off x="2109750" y="2140475"/>
            <a:ext cx="230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643" name="Google Shape;643;p13"/>
          <p:cNvSpPr txBox="1"/>
          <p:nvPr>
            <p:ph idx="13" type="subTitle"/>
          </p:nvPr>
        </p:nvSpPr>
        <p:spPr>
          <a:xfrm>
            <a:off x="5725950" y="2140475"/>
            <a:ext cx="230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644" name="Google Shape;644;p13"/>
          <p:cNvSpPr txBox="1"/>
          <p:nvPr>
            <p:ph idx="14" type="subTitle"/>
          </p:nvPr>
        </p:nvSpPr>
        <p:spPr>
          <a:xfrm>
            <a:off x="2109750" y="3756964"/>
            <a:ext cx="230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645" name="Google Shape;645;p13"/>
          <p:cNvSpPr txBox="1"/>
          <p:nvPr>
            <p:ph idx="15" type="subTitle"/>
          </p:nvPr>
        </p:nvSpPr>
        <p:spPr>
          <a:xfrm>
            <a:off x="5725950" y="3756964"/>
            <a:ext cx="230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grpSp>
        <p:nvGrpSpPr>
          <p:cNvPr id="646" name="Google Shape;646;p13"/>
          <p:cNvGrpSpPr/>
          <p:nvPr/>
        </p:nvGrpSpPr>
        <p:grpSpPr>
          <a:xfrm>
            <a:off x="-338700" y="139900"/>
            <a:ext cx="9596405" cy="4775950"/>
            <a:chOff x="-338700" y="139900"/>
            <a:chExt cx="9596405" cy="4775950"/>
          </a:xfrm>
        </p:grpSpPr>
        <p:grpSp>
          <p:nvGrpSpPr>
            <p:cNvPr id="647" name="Google Shape;647;p13"/>
            <p:cNvGrpSpPr/>
            <p:nvPr/>
          </p:nvGrpSpPr>
          <p:grpSpPr>
            <a:xfrm>
              <a:off x="-338700" y="139900"/>
              <a:ext cx="691135" cy="691158"/>
              <a:chOff x="86350" y="57700"/>
              <a:chExt cx="691135" cy="691158"/>
            </a:xfrm>
          </p:grpSpPr>
          <p:grpSp>
            <p:nvGrpSpPr>
              <p:cNvPr id="648" name="Google Shape;648;p13"/>
              <p:cNvGrpSpPr/>
              <p:nvPr/>
            </p:nvGrpSpPr>
            <p:grpSpPr>
              <a:xfrm>
                <a:off x="86350" y="57700"/>
                <a:ext cx="691135" cy="691158"/>
                <a:chOff x="86350" y="57700"/>
                <a:chExt cx="691135" cy="691158"/>
              </a:xfrm>
            </p:grpSpPr>
            <p:sp>
              <p:nvSpPr>
                <p:cNvPr id="649" name="Google Shape;649;p13"/>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3"/>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3"/>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3"/>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3"/>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3"/>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3"/>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3"/>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3"/>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 name="Google Shape;658;p13"/>
              <p:cNvGrpSpPr/>
              <p:nvPr/>
            </p:nvGrpSpPr>
            <p:grpSpPr>
              <a:xfrm>
                <a:off x="183097" y="264489"/>
                <a:ext cx="450763" cy="389423"/>
                <a:chOff x="183097" y="264489"/>
                <a:chExt cx="450763" cy="389423"/>
              </a:xfrm>
            </p:grpSpPr>
            <p:sp>
              <p:nvSpPr>
                <p:cNvPr id="659" name="Google Shape;659;p13"/>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3"/>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3"/>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3"/>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3" name="Google Shape;663;p13"/>
            <p:cNvGrpSpPr/>
            <p:nvPr/>
          </p:nvGrpSpPr>
          <p:grpSpPr>
            <a:xfrm>
              <a:off x="311548" y="528635"/>
              <a:ext cx="350349" cy="359256"/>
              <a:chOff x="612674" y="323403"/>
              <a:chExt cx="401684" cy="405435"/>
            </a:xfrm>
          </p:grpSpPr>
          <p:grpSp>
            <p:nvGrpSpPr>
              <p:cNvPr id="664" name="Google Shape;664;p13"/>
              <p:cNvGrpSpPr/>
              <p:nvPr/>
            </p:nvGrpSpPr>
            <p:grpSpPr>
              <a:xfrm>
                <a:off x="612674" y="323403"/>
                <a:ext cx="401684" cy="405435"/>
                <a:chOff x="810549" y="420740"/>
                <a:chExt cx="401684" cy="405435"/>
              </a:xfrm>
            </p:grpSpPr>
            <p:sp>
              <p:nvSpPr>
                <p:cNvPr id="665" name="Google Shape;665;p13"/>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3"/>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3"/>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3"/>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3"/>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3"/>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3"/>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3"/>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3"/>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 name="Google Shape;674;p13"/>
              <p:cNvGrpSpPr/>
              <p:nvPr/>
            </p:nvGrpSpPr>
            <p:grpSpPr>
              <a:xfrm>
                <a:off x="642015" y="405112"/>
                <a:ext cx="301036" cy="286089"/>
                <a:chOff x="794415" y="405112"/>
                <a:chExt cx="301036" cy="286089"/>
              </a:xfrm>
            </p:grpSpPr>
            <p:sp>
              <p:nvSpPr>
                <p:cNvPr id="675" name="Google Shape;675;p13"/>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3"/>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3"/>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3"/>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9" name="Google Shape;679;p13"/>
            <p:cNvGrpSpPr/>
            <p:nvPr/>
          </p:nvGrpSpPr>
          <p:grpSpPr>
            <a:xfrm flipH="1">
              <a:off x="8774325" y="4120598"/>
              <a:ext cx="483380" cy="483396"/>
              <a:chOff x="86350" y="57700"/>
              <a:chExt cx="691135" cy="691158"/>
            </a:xfrm>
          </p:grpSpPr>
          <p:grpSp>
            <p:nvGrpSpPr>
              <p:cNvPr id="680" name="Google Shape;680;p13"/>
              <p:cNvGrpSpPr/>
              <p:nvPr/>
            </p:nvGrpSpPr>
            <p:grpSpPr>
              <a:xfrm>
                <a:off x="86350" y="57700"/>
                <a:ext cx="691135" cy="691158"/>
                <a:chOff x="86350" y="57700"/>
                <a:chExt cx="691135" cy="691158"/>
              </a:xfrm>
            </p:grpSpPr>
            <p:sp>
              <p:nvSpPr>
                <p:cNvPr id="681" name="Google Shape;681;p13"/>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3"/>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3"/>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3"/>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3"/>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3"/>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3"/>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3"/>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3"/>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 name="Google Shape;690;p13"/>
              <p:cNvGrpSpPr/>
              <p:nvPr/>
            </p:nvGrpSpPr>
            <p:grpSpPr>
              <a:xfrm>
                <a:off x="183097" y="264489"/>
                <a:ext cx="450763" cy="389423"/>
                <a:chOff x="183097" y="264489"/>
                <a:chExt cx="450763" cy="389423"/>
              </a:xfrm>
            </p:grpSpPr>
            <p:sp>
              <p:nvSpPr>
                <p:cNvPr id="691" name="Google Shape;691;p13"/>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3"/>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3"/>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3"/>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5" name="Google Shape;695;p13"/>
            <p:cNvGrpSpPr/>
            <p:nvPr/>
          </p:nvGrpSpPr>
          <p:grpSpPr>
            <a:xfrm flipH="1">
              <a:off x="8672626" y="4603989"/>
              <a:ext cx="308975" cy="311861"/>
              <a:chOff x="612674" y="323403"/>
              <a:chExt cx="401684" cy="405435"/>
            </a:xfrm>
          </p:grpSpPr>
          <p:grpSp>
            <p:nvGrpSpPr>
              <p:cNvPr id="696" name="Google Shape;696;p13"/>
              <p:cNvGrpSpPr/>
              <p:nvPr/>
            </p:nvGrpSpPr>
            <p:grpSpPr>
              <a:xfrm>
                <a:off x="612674" y="323403"/>
                <a:ext cx="401684" cy="405435"/>
                <a:chOff x="810549" y="420740"/>
                <a:chExt cx="401684" cy="405435"/>
              </a:xfrm>
            </p:grpSpPr>
            <p:sp>
              <p:nvSpPr>
                <p:cNvPr id="697" name="Google Shape;697;p13"/>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3"/>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3"/>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3"/>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3"/>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3"/>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3"/>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3"/>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3"/>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 name="Google Shape;706;p13"/>
              <p:cNvGrpSpPr/>
              <p:nvPr/>
            </p:nvGrpSpPr>
            <p:grpSpPr>
              <a:xfrm>
                <a:off x="642015" y="405112"/>
                <a:ext cx="301036" cy="286089"/>
                <a:chOff x="794415" y="405112"/>
                <a:chExt cx="301036" cy="286089"/>
              </a:xfrm>
            </p:grpSpPr>
            <p:sp>
              <p:nvSpPr>
                <p:cNvPr id="707" name="Google Shape;707;p13"/>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3"/>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3"/>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3"/>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0">
    <p:spTree>
      <p:nvGrpSpPr>
        <p:cNvPr id="711" name="Shape 711"/>
        <p:cNvGrpSpPr/>
        <p:nvPr/>
      </p:nvGrpSpPr>
      <p:grpSpPr>
        <a:xfrm>
          <a:off x="0" y="0"/>
          <a:ext cx="0" cy="0"/>
          <a:chOff x="0" y="0"/>
          <a:chExt cx="0" cy="0"/>
        </a:xfrm>
      </p:grpSpPr>
      <p:sp>
        <p:nvSpPr>
          <p:cNvPr id="712" name="Google Shape;712;p14"/>
          <p:cNvSpPr txBox="1"/>
          <p:nvPr>
            <p:ph type="title"/>
          </p:nvPr>
        </p:nvSpPr>
        <p:spPr>
          <a:xfrm>
            <a:off x="3872275" y="2190248"/>
            <a:ext cx="4558500" cy="15114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13" name="Google Shape;713;p14"/>
          <p:cNvSpPr txBox="1"/>
          <p:nvPr>
            <p:ph hasCustomPrompt="1" idx="2" type="title"/>
          </p:nvPr>
        </p:nvSpPr>
        <p:spPr>
          <a:xfrm>
            <a:off x="3872424" y="1196449"/>
            <a:ext cx="1406700" cy="5130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5000">
                <a:solidFill>
                  <a:schemeClr val="l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714" name="Google Shape;714;p14"/>
          <p:cNvSpPr txBox="1"/>
          <p:nvPr>
            <p:ph idx="1" type="subTitle"/>
          </p:nvPr>
        </p:nvSpPr>
        <p:spPr>
          <a:xfrm>
            <a:off x="3872275" y="3792548"/>
            <a:ext cx="4558500" cy="47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solidFill>
                  <a:schemeClr val="dk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715" name="Google Shape;715;p14"/>
          <p:cNvGrpSpPr/>
          <p:nvPr/>
        </p:nvGrpSpPr>
        <p:grpSpPr>
          <a:xfrm>
            <a:off x="105243" y="131825"/>
            <a:ext cx="8933515" cy="4784025"/>
            <a:chOff x="105243" y="131825"/>
            <a:chExt cx="8933515" cy="4784025"/>
          </a:xfrm>
        </p:grpSpPr>
        <p:grpSp>
          <p:nvGrpSpPr>
            <p:cNvPr id="716" name="Google Shape;716;p14"/>
            <p:cNvGrpSpPr/>
            <p:nvPr/>
          </p:nvGrpSpPr>
          <p:grpSpPr>
            <a:xfrm flipH="1">
              <a:off x="8110750" y="131825"/>
              <a:ext cx="928008" cy="691158"/>
              <a:chOff x="105250" y="131825"/>
              <a:chExt cx="928008" cy="691158"/>
            </a:xfrm>
          </p:grpSpPr>
          <p:grpSp>
            <p:nvGrpSpPr>
              <p:cNvPr id="717" name="Google Shape;717;p14"/>
              <p:cNvGrpSpPr/>
              <p:nvPr/>
            </p:nvGrpSpPr>
            <p:grpSpPr>
              <a:xfrm>
                <a:off x="105250" y="131825"/>
                <a:ext cx="691135" cy="691158"/>
                <a:chOff x="86350" y="57700"/>
                <a:chExt cx="691135" cy="691158"/>
              </a:xfrm>
            </p:grpSpPr>
            <p:grpSp>
              <p:nvGrpSpPr>
                <p:cNvPr id="718" name="Google Shape;718;p14"/>
                <p:cNvGrpSpPr/>
                <p:nvPr/>
              </p:nvGrpSpPr>
              <p:grpSpPr>
                <a:xfrm>
                  <a:off x="86350" y="57700"/>
                  <a:ext cx="691135" cy="691158"/>
                  <a:chOff x="86350" y="57700"/>
                  <a:chExt cx="691135" cy="691158"/>
                </a:xfrm>
              </p:grpSpPr>
              <p:sp>
                <p:nvSpPr>
                  <p:cNvPr id="719" name="Google Shape;719;p14"/>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4"/>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4"/>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4"/>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4"/>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4"/>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4"/>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4"/>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4"/>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 name="Google Shape;728;p14"/>
                <p:cNvGrpSpPr/>
                <p:nvPr/>
              </p:nvGrpSpPr>
              <p:grpSpPr>
                <a:xfrm>
                  <a:off x="183097" y="264489"/>
                  <a:ext cx="450763" cy="389423"/>
                  <a:chOff x="183097" y="264489"/>
                  <a:chExt cx="450763" cy="389423"/>
                </a:xfrm>
              </p:grpSpPr>
              <p:sp>
                <p:nvSpPr>
                  <p:cNvPr id="729" name="Google Shape;729;p14"/>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4"/>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4"/>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4"/>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3" name="Google Shape;733;p14"/>
              <p:cNvGrpSpPr/>
              <p:nvPr/>
            </p:nvGrpSpPr>
            <p:grpSpPr>
              <a:xfrm>
                <a:off x="631574" y="397528"/>
                <a:ext cx="401684" cy="405435"/>
                <a:chOff x="612674" y="323403"/>
                <a:chExt cx="401684" cy="405435"/>
              </a:xfrm>
            </p:grpSpPr>
            <p:grpSp>
              <p:nvGrpSpPr>
                <p:cNvPr id="734" name="Google Shape;734;p14"/>
                <p:cNvGrpSpPr/>
                <p:nvPr/>
              </p:nvGrpSpPr>
              <p:grpSpPr>
                <a:xfrm>
                  <a:off x="612674" y="323403"/>
                  <a:ext cx="401684" cy="405435"/>
                  <a:chOff x="810549" y="420740"/>
                  <a:chExt cx="401684" cy="405435"/>
                </a:xfrm>
              </p:grpSpPr>
              <p:sp>
                <p:nvSpPr>
                  <p:cNvPr id="735" name="Google Shape;735;p14"/>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4"/>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4"/>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4"/>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4"/>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4"/>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4"/>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4"/>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4"/>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 name="Google Shape;744;p14"/>
                <p:cNvGrpSpPr/>
                <p:nvPr/>
              </p:nvGrpSpPr>
              <p:grpSpPr>
                <a:xfrm>
                  <a:off x="642015" y="405112"/>
                  <a:ext cx="301036" cy="286089"/>
                  <a:chOff x="794415" y="405112"/>
                  <a:chExt cx="301036" cy="286089"/>
                </a:xfrm>
              </p:grpSpPr>
              <p:sp>
                <p:nvSpPr>
                  <p:cNvPr id="745" name="Google Shape;745;p14"/>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4"/>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4"/>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4"/>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49" name="Google Shape;749;p14"/>
            <p:cNvGrpSpPr/>
            <p:nvPr/>
          </p:nvGrpSpPr>
          <p:grpSpPr>
            <a:xfrm>
              <a:off x="105243" y="4120598"/>
              <a:ext cx="483380" cy="483396"/>
              <a:chOff x="86350" y="57700"/>
              <a:chExt cx="691135" cy="691158"/>
            </a:xfrm>
          </p:grpSpPr>
          <p:grpSp>
            <p:nvGrpSpPr>
              <p:cNvPr id="750" name="Google Shape;750;p14"/>
              <p:cNvGrpSpPr/>
              <p:nvPr/>
            </p:nvGrpSpPr>
            <p:grpSpPr>
              <a:xfrm>
                <a:off x="86350" y="57700"/>
                <a:ext cx="691135" cy="691158"/>
                <a:chOff x="86350" y="57700"/>
                <a:chExt cx="691135" cy="691158"/>
              </a:xfrm>
            </p:grpSpPr>
            <p:sp>
              <p:nvSpPr>
                <p:cNvPr id="751" name="Google Shape;751;p14"/>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4"/>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4"/>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4"/>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4"/>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4"/>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4"/>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4"/>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4"/>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 name="Google Shape;760;p14"/>
              <p:cNvGrpSpPr/>
              <p:nvPr/>
            </p:nvGrpSpPr>
            <p:grpSpPr>
              <a:xfrm>
                <a:off x="183097" y="264489"/>
                <a:ext cx="450763" cy="389423"/>
                <a:chOff x="183097" y="264489"/>
                <a:chExt cx="450763" cy="389423"/>
              </a:xfrm>
            </p:grpSpPr>
            <p:sp>
              <p:nvSpPr>
                <p:cNvPr id="761" name="Google Shape;761;p14"/>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4"/>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4"/>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4"/>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5" name="Google Shape;765;p14"/>
            <p:cNvGrpSpPr/>
            <p:nvPr/>
          </p:nvGrpSpPr>
          <p:grpSpPr>
            <a:xfrm>
              <a:off x="381346" y="4603989"/>
              <a:ext cx="308975" cy="311861"/>
              <a:chOff x="612674" y="323403"/>
              <a:chExt cx="401684" cy="405435"/>
            </a:xfrm>
          </p:grpSpPr>
          <p:grpSp>
            <p:nvGrpSpPr>
              <p:cNvPr id="766" name="Google Shape;766;p14"/>
              <p:cNvGrpSpPr/>
              <p:nvPr/>
            </p:nvGrpSpPr>
            <p:grpSpPr>
              <a:xfrm>
                <a:off x="612674" y="323403"/>
                <a:ext cx="401684" cy="405435"/>
                <a:chOff x="810549" y="420740"/>
                <a:chExt cx="401684" cy="405435"/>
              </a:xfrm>
            </p:grpSpPr>
            <p:sp>
              <p:nvSpPr>
                <p:cNvPr id="767" name="Google Shape;767;p14"/>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4"/>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4"/>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4"/>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4"/>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4"/>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4"/>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4"/>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4"/>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 name="Google Shape;776;p14"/>
              <p:cNvGrpSpPr/>
              <p:nvPr/>
            </p:nvGrpSpPr>
            <p:grpSpPr>
              <a:xfrm>
                <a:off x="642015" y="405112"/>
                <a:ext cx="301036" cy="286089"/>
                <a:chOff x="794415" y="405112"/>
                <a:chExt cx="301036" cy="286089"/>
              </a:xfrm>
            </p:grpSpPr>
            <p:sp>
              <p:nvSpPr>
                <p:cNvPr id="777" name="Google Shape;777;p14"/>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4"/>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4"/>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4"/>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0_1">
    <p:spTree>
      <p:nvGrpSpPr>
        <p:cNvPr id="781" name="Shape 781"/>
        <p:cNvGrpSpPr/>
        <p:nvPr/>
      </p:nvGrpSpPr>
      <p:grpSpPr>
        <a:xfrm>
          <a:off x="0" y="0"/>
          <a:ext cx="0" cy="0"/>
          <a:chOff x="0" y="0"/>
          <a:chExt cx="0" cy="0"/>
        </a:xfrm>
      </p:grpSpPr>
      <p:sp>
        <p:nvSpPr>
          <p:cNvPr id="782" name="Google Shape;782;p15"/>
          <p:cNvSpPr txBox="1"/>
          <p:nvPr>
            <p:ph type="title"/>
          </p:nvPr>
        </p:nvSpPr>
        <p:spPr>
          <a:xfrm>
            <a:off x="1917450" y="2254225"/>
            <a:ext cx="5309100" cy="15114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83" name="Google Shape;783;p15"/>
          <p:cNvSpPr txBox="1"/>
          <p:nvPr>
            <p:ph hasCustomPrompt="1" idx="2" type="title"/>
          </p:nvPr>
        </p:nvSpPr>
        <p:spPr>
          <a:xfrm>
            <a:off x="3868650" y="1260425"/>
            <a:ext cx="1406700" cy="5130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5000">
                <a:solidFill>
                  <a:schemeClr val="l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784" name="Google Shape;784;p15"/>
          <p:cNvSpPr txBox="1"/>
          <p:nvPr>
            <p:ph idx="1" type="subTitle"/>
          </p:nvPr>
        </p:nvSpPr>
        <p:spPr>
          <a:xfrm>
            <a:off x="1917450" y="3856525"/>
            <a:ext cx="53091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solidFill>
                  <a:schemeClr val="dk1"/>
                </a:solidFill>
                <a:latin typeface="Open Sans Medium"/>
                <a:ea typeface="Open Sans Medium"/>
                <a:cs typeface="Open Sans Medium"/>
                <a:sym typeface="Open Sans Medium"/>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785" name="Google Shape;785;p15"/>
          <p:cNvGrpSpPr/>
          <p:nvPr/>
        </p:nvGrpSpPr>
        <p:grpSpPr>
          <a:xfrm>
            <a:off x="105243" y="131825"/>
            <a:ext cx="8933515" cy="4784025"/>
            <a:chOff x="105243" y="131825"/>
            <a:chExt cx="8933515" cy="4784025"/>
          </a:xfrm>
        </p:grpSpPr>
        <p:grpSp>
          <p:nvGrpSpPr>
            <p:cNvPr id="786" name="Google Shape;786;p15"/>
            <p:cNvGrpSpPr/>
            <p:nvPr/>
          </p:nvGrpSpPr>
          <p:grpSpPr>
            <a:xfrm flipH="1">
              <a:off x="8110750" y="131825"/>
              <a:ext cx="928008" cy="691158"/>
              <a:chOff x="105250" y="131825"/>
              <a:chExt cx="928008" cy="691158"/>
            </a:xfrm>
          </p:grpSpPr>
          <p:grpSp>
            <p:nvGrpSpPr>
              <p:cNvPr id="787" name="Google Shape;787;p15"/>
              <p:cNvGrpSpPr/>
              <p:nvPr/>
            </p:nvGrpSpPr>
            <p:grpSpPr>
              <a:xfrm>
                <a:off x="105250" y="131825"/>
                <a:ext cx="691135" cy="691158"/>
                <a:chOff x="86350" y="57700"/>
                <a:chExt cx="691135" cy="691158"/>
              </a:xfrm>
            </p:grpSpPr>
            <p:grpSp>
              <p:nvGrpSpPr>
                <p:cNvPr id="788" name="Google Shape;788;p15"/>
                <p:cNvGrpSpPr/>
                <p:nvPr/>
              </p:nvGrpSpPr>
              <p:grpSpPr>
                <a:xfrm>
                  <a:off x="86350" y="57700"/>
                  <a:ext cx="691135" cy="691158"/>
                  <a:chOff x="86350" y="57700"/>
                  <a:chExt cx="691135" cy="691158"/>
                </a:xfrm>
              </p:grpSpPr>
              <p:sp>
                <p:nvSpPr>
                  <p:cNvPr id="789" name="Google Shape;789;p15"/>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5"/>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5"/>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5"/>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5"/>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5"/>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5"/>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5"/>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5"/>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 name="Google Shape;798;p15"/>
                <p:cNvGrpSpPr/>
                <p:nvPr/>
              </p:nvGrpSpPr>
              <p:grpSpPr>
                <a:xfrm>
                  <a:off x="183097" y="264489"/>
                  <a:ext cx="450763" cy="389423"/>
                  <a:chOff x="183097" y="264489"/>
                  <a:chExt cx="450763" cy="389423"/>
                </a:xfrm>
              </p:grpSpPr>
              <p:sp>
                <p:nvSpPr>
                  <p:cNvPr id="799" name="Google Shape;799;p15"/>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5"/>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5"/>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5"/>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3" name="Google Shape;803;p15"/>
              <p:cNvGrpSpPr/>
              <p:nvPr/>
            </p:nvGrpSpPr>
            <p:grpSpPr>
              <a:xfrm>
                <a:off x="631574" y="397528"/>
                <a:ext cx="401684" cy="405435"/>
                <a:chOff x="612674" y="323403"/>
                <a:chExt cx="401684" cy="405435"/>
              </a:xfrm>
            </p:grpSpPr>
            <p:grpSp>
              <p:nvGrpSpPr>
                <p:cNvPr id="804" name="Google Shape;804;p15"/>
                <p:cNvGrpSpPr/>
                <p:nvPr/>
              </p:nvGrpSpPr>
              <p:grpSpPr>
                <a:xfrm>
                  <a:off x="612674" y="323403"/>
                  <a:ext cx="401684" cy="405435"/>
                  <a:chOff x="810549" y="420740"/>
                  <a:chExt cx="401684" cy="405435"/>
                </a:xfrm>
              </p:grpSpPr>
              <p:sp>
                <p:nvSpPr>
                  <p:cNvPr id="805" name="Google Shape;805;p15"/>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5"/>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5"/>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5"/>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5"/>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5"/>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5"/>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5"/>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5"/>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 name="Google Shape;814;p15"/>
                <p:cNvGrpSpPr/>
                <p:nvPr/>
              </p:nvGrpSpPr>
              <p:grpSpPr>
                <a:xfrm>
                  <a:off x="642015" y="405112"/>
                  <a:ext cx="301036" cy="286089"/>
                  <a:chOff x="794415" y="405112"/>
                  <a:chExt cx="301036" cy="286089"/>
                </a:xfrm>
              </p:grpSpPr>
              <p:sp>
                <p:nvSpPr>
                  <p:cNvPr id="815" name="Google Shape;815;p15"/>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5"/>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5"/>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5"/>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19" name="Google Shape;819;p15"/>
            <p:cNvGrpSpPr/>
            <p:nvPr/>
          </p:nvGrpSpPr>
          <p:grpSpPr>
            <a:xfrm>
              <a:off x="105243" y="4120598"/>
              <a:ext cx="483380" cy="483396"/>
              <a:chOff x="86350" y="57700"/>
              <a:chExt cx="691135" cy="691158"/>
            </a:xfrm>
          </p:grpSpPr>
          <p:grpSp>
            <p:nvGrpSpPr>
              <p:cNvPr id="820" name="Google Shape;820;p15"/>
              <p:cNvGrpSpPr/>
              <p:nvPr/>
            </p:nvGrpSpPr>
            <p:grpSpPr>
              <a:xfrm>
                <a:off x="86350" y="57700"/>
                <a:ext cx="691135" cy="691158"/>
                <a:chOff x="86350" y="57700"/>
                <a:chExt cx="691135" cy="691158"/>
              </a:xfrm>
            </p:grpSpPr>
            <p:sp>
              <p:nvSpPr>
                <p:cNvPr id="821" name="Google Shape;821;p15"/>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5"/>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5"/>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5"/>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5"/>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5"/>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5"/>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5"/>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5"/>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 name="Google Shape;830;p15"/>
              <p:cNvGrpSpPr/>
              <p:nvPr/>
            </p:nvGrpSpPr>
            <p:grpSpPr>
              <a:xfrm>
                <a:off x="183097" y="264489"/>
                <a:ext cx="450763" cy="389423"/>
                <a:chOff x="183097" y="264489"/>
                <a:chExt cx="450763" cy="389423"/>
              </a:xfrm>
            </p:grpSpPr>
            <p:sp>
              <p:nvSpPr>
                <p:cNvPr id="831" name="Google Shape;831;p15"/>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5"/>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5"/>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5"/>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 name="Google Shape;835;p15"/>
            <p:cNvGrpSpPr/>
            <p:nvPr/>
          </p:nvGrpSpPr>
          <p:grpSpPr>
            <a:xfrm>
              <a:off x="381346" y="4603989"/>
              <a:ext cx="308975" cy="311861"/>
              <a:chOff x="612674" y="323403"/>
              <a:chExt cx="401684" cy="405435"/>
            </a:xfrm>
          </p:grpSpPr>
          <p:grpSp>
            <p:nvGrpSpPr>
              <p:cNvPr id="836" name="Google Shape;836;p15"/>
              <p:cNvGrpSpPr/>
              <p:nvPr/>
            </p:nvGrpSpPr>
            <p:grpSpPr>
              <a:xfrm>
                <a:off x="612674" y="323403"/>
                <a:ext cx="401684" cy="405435"/>
                <a:chOff x="810549" y="420740"/>
                <a:chExt cx="401684" cy="405435"/>
              </a:xfrm>
            </p:grpSpPr>
            <p:sp>
              <p:nvSpPr>
                <p:cNvPr id="837" name="Google Shape;837;p15"/>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5"/>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5"/>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5"/>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5"/>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5"/>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5"/>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5"/>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5"/>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 name="Google Shape;846;p15"/>
              <p:cNvGrpSpPr/>
              <p:nvPr/>
            </p:nvGrpSpPr>
            <p:grpSpPr>
              <a:xfrm>
                <a:off x="642015" y="405112"/>
                <a:ext cx="301036" cy="286089"/>
                <a:chOff x="794415" y="405112"/>
                <a:chExt cx="301036" cy="286089"/>
              </a:xfrm>
            </p:grpSpPr>
            <p:sp>
              <p:nvSpPr>
                <p:cNvPr id="847" name="Google Shape;847;p15"/>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5"/>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5"/>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5"/>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851" name="Shape 851"/>
        <p:cNvGrpSpPr/>
        <p:nvPr/>
      </p:nvGrpSpPr>
      <p:grpSpPr>
        <a:xfrm>
          <a:off x="0" y="0"/>
          <a:ext cx="0" cy="0"/>
          <a:chOff x="0" y="0"/>
          <a:chExt cx="0" cy="0"/>
        </a:xfrm>
      </p:grpSpPr>
      <p:sp>
        <p:nvSpPr>
          <p:cNvPr id="852" name="Google Shape;852;p16"/>
          <p:cNvSpPr txBox="1"/>
          <p:nvPr>
            <p:ph type="title"/>
          </p:nvPr>
        </p:nvSpPr>
        <p:spPr>
          <a:xfrm>
            <a:off x="2038800" y="3422625"/>
            <a:ext cx="5066400" cy="445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000">
                <a:solidFill>
                  <a:schemeClr val="accent5"/>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853" name="Google Shape;853;p16"/>
          <p:cNvSpPr txBox="1"/>
          <p:nvPr>
            <p:ph idx="1" type="subTitle"/>
          </p:nvPr>
        </p:nvSpPr>
        <p:spPr>
          <a:xfrm>
            <a:off x="2038800" y="1351875"/>
            <a:ext cx="5066400" cy="199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854" name="Google Shape;854;p16"/>
          <p:cNvGrpSpPr/>
          <p:nvPr/>
        </p:nvGrpSpPr>
        <p:grpSpPr>
          <a:xfrm>
            <a:off x="105250" y="131825"/>
            <a:ext cx="8907397" cy="4784025"/>
            <a:chOff x="105250" y="131825"/>
            <a:chExt cx="8907397" cy="4784025"/>
          </a:xfrm>
        </p:grpSpPr>
        <p:grpSp>
          <p:nvGrpSpPr>
            <p:cNvPr id="855" name="Google Shape;855;p16"/>
            <p:cNvGrpSpPr/>
            <p:nvPr/>
          </p:nvGrpSpPr>
          <p:grpSpPr>
            <a:xfrm>
              <a:off x="105250" y="131825"/>
              <a:ext cx="928008" cy="691158"/>
              <a:chOff x="105250" y="131825"/>
              <a:chExt cx="928008" cy="691158"/>
            </a:xfrm>
          </p:grpSpPr>
          <p:grpSp>
            <p:nvGrpSpPr>
              <p:cNvPr id="856" name="Google Shape;856;p16"/>
              <p:cNvGrpSpPr/>
              <p:nvPr/>
            </p:nvGrpSpPr>
            <p:grpSpPr>
              <a:xfrm>
                <a:off x="105250" y="131825"/>
                <a:ext cx="691135" cy="691158"/>
                <a:chOff x="86350" y="57700"/>
                <a:chExt cx="691135" cy="691158"/>
              </a:xfrm>
            </p:grpSpPr>
            <p:grpSp>
              <p:nvGrpSpPr>
                <p:cNvPr id="857" name="Google Shape;857;p16"/>
                <p:cNvGrpSpPr/>
                <p:nvPr/>
              </p:nvGrpSpPr>
              <p:grpSpPr>
                <a:xfrm>
                  <a:off x="86350" y="57700"/>
                  <a:ext cx="691135" cy="691158"/>
                  <a:chOff x="86350" y="57700"/>
                  <a:chExt cx="691135" cy="691158"/>
                </a:xfrm>
              </p:grpSpPr>
              <p:sp>
                <p:nvSpPr>
                  <p:cNvPr id="858" name="Google Shape;858;p16"/>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6"/>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6"/>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6"/>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6"/>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6"/>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6"/>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6"/>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6"/>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 name="Google Shape;867;p16"/>
                <p:cNvGrpSpPr/>
                <p:nvPr/>
              </p:nvGrpSpPr>
              <p:grpSpPr>
                <a:xfrm>
                  <a:off x="183097" y="264489"/>
                  <a:ext cx="450763" cy="389423"/>
                  <a:chOff x="183097" y="264489"/>
                  <a:chExt cx="450763" cy="389423"/>
                </a:xfrm>
              </p:grpSpPr>
              <p:sp>
                <p:nvSpPr>
                  <p:cNvPr id="868" name="Google Shape;868;p16"/>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6"/>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6"/>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6"/>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2" name="Google Shape;872;p16"/>
              <p:cNvGrpSpPr/>
              <p:nvPr/>
            </p:nvGrpSpPr>
            <p:grpSpPr>
              <a:xfrm>
                <a:off x="631574" y="397528"/>
                <a:ext cx="401684" cy="405435"/>
                <a:chOff x="612674" y="323403"/>
                <a:chExt cx="401684" cy="405435"/>
              </a:xfrm>
            </p:grpSpPr>
            <p:grpSp>
              <p:nvGrpSpPr>
                <p:cNvPr id="873" name="Google Shape;873;p16"/>
                <p:cNvGrpSpPr/>
                <p:nvPr/>
              </p:nvGrpSpPr>
              <p:grpSpPr>
                <a:xfrm>
                  <a:off x="612674" y="323403"/>
                  <a:ext cx="401684" cy="405435"/>
                  <a:chOff x="810549" y="420740"/>
                  <a:chExt cx="401684" cy="405435"/>
                </a:xfrm>
              </p:grpSpPr>
              <p:sp>
                <p:nvSpPr>
                  <p:cNvPr id="874" name="Google Shape;874;p16"/>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6"/>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6"/>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6"/>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6"/>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6"/>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6"/>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6"/>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6"/>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 name="Google Shape;883;p16"/>
                <p:cNvGrpSpPr/>
                <p:nvPr/>
              </p:nvGrpSpPr>
              <p:grpSpPr>
                <a:xfrm>
                  <a:off x="642015" y="405112"/>
                  <a:ext cx="301036" cy="286089"/>
                  <a:chOff x="794415" y="405112"/>
                  <a:chExt cx="301036" cy="286089"/>
                </a:xfrm>
              </p:grpSpPr>
              <p:sp>
                <p:nvSpPr>
                  <p:cNvPr id="884" name="Google Shape;884;p16"/>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6"/>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6"/>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6"/>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88" name="Google Shape;888;p16"/>
            <p:cNvGrpSpPr/>
            <p:nvPr/>
          </p:nvGrpSpPr>
          <p:grpSpPr>
            <a:xfrm flipH="1">
              <a:off x="8529267" y="4120598"/>
              <a:ext cx="483380" cy="483396"/>
              <a:chOff x="86350" y="57700"/>
              <a:chExt cx="691135" cy="691158"/>
            </a:xfrm>
          </p:grpSpPr>
          <p:grpSp>
            <p:nvGrpSpPr>
              <p:cNvPr id="889" name="Google Shape;889;p16"/>
              <p:cNvGrpSpPr/>
              <p:nvPr/>
            </p:nvGrpSpPr>
            <p:grpSpPr>
              <a:xfrm>
                <a:off x="86350" y="57700"/>
                <a:ext cx="691135" cy="691158"/>
                <a:chOff x="86350" y="57700"/>
                <a:chExt cx="691135" cy="691158"/>
              </a:xfrm>
            </p:grpSpPr>
            <p:sp>
              <p:nvSpPr>
                <p:cNvPr id="890" name="Google Shape;890;p16"/>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6"/>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6"/>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6"/>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6"/>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6"/>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6"/>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6"/>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6"/>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 name="Google Shape;899;p16"/>
              <p:cNvGrpSpPr/>
              <p:nvPr/>
            </p:nvGrpSpPr>
            <p:grpSpPr>
              <a:xfrm>
                <a:off x="183097" y="264489"/>
                <a:ext cx="450763" cy="389423"/>
                <a:chOff x="183097" y="264489"/>
                <a:chExt cx="450763" cy="389423"/>
              </a:xfrm>
            </p:grpSpPr>
            <p:sp>
              <p:nvSpPr>
                <p:cNvPr id="900" name="Google Shape;900;p16"/>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6"/>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6"/>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6"/>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4" name="Google Shape;904;p16"/>
            <p:cNvGrpSpPr/>
            <p:nvPr/>
          </p:nvGrpSpPr>
          <p:grpSpPr>
            <a:xfrm flipH="1">
              <a:off x="8427568" y="4603989"/>
              <a:ext cx="308975" cy="311861"/>
              <a:chOff x="612674" y="323403"/>
              <a:chExt cx="401684" cy="405435"/>
            </a:xfrm>
          </p:grpSpPr>
          <p:grpSp>
            <p:nvGrpSpPr>
              <p:cNvPr id="905" name="Google Shape;905;p16"/>
              <p:cNvGrpSpPr/>
              <p:nvPr/>
            </p:nvGrpSpPr>
            <p:grpSpPr>
              <a:xfrm>
                <a:off x="612674" y="323403"/>
                <a:ext cx="401684" cy="405435"/>
                <a:chOff x="810549" y="420740"/>
                <a:chExt cx="401684" cy="405435"/>
              </a:xfrm>
            </p:grpSpPr>
            <p:sp>
              <p:nvSpPr>
                <p:cNvPr id="906" name="Google Shape;906;p16"/>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6"/>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6"/>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6"/>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6"/>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6"/>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6"/>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6"/>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6"/>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 name="Google Shape;915;p16"/>
              <p:cNvGrpSpPr/>
              <p:nvPr/>
            </p:nvGrpSpPr>
            <p:grpSpPr>
              <a:xfrm>
                <a:off x="642015" y="405112"/>
                <a:ext cx="301036" cy="286089"/>
                <a:chOff x="794415" y="405112"/>
                <a:chExt cx="301036" cy="286089"/>
              </a:xfrm>
            </p:grpSpPr>
            <p:sp>
              <p:nvSpPr>
                <p:cNvPr id="916" name="Google Shape;916;p16"/>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6"/>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6"/>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6"/>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920" name="Shape 920"/>
        <p:cNvGrpSpPr/>
        <p:nvPr/>
      </p:nvGrpSpPr>
      <p:grpSpPr>
        <a:xfrm>
          <a:off x="0" y="0"/>
          <a:ext cx="0" cy="0"/>
          <a:chOff x="0" y="0"/>
          <a:chExt cx="0" cy="0"/>
        </a:xfrm>
      </p:grpSpPr>
      <p:sp>
        <p:nvSpPr>
          <p:cNvPr id="921" name="Google Shape;921;p17"/>
          <p:cNvSpPr txBox="1"/>
          <p:nvPr>
            <p:ph type="title"/>
          </p:nvPr>
        </p:nvSpPr>
        <p:spPr>
          <a:xfrm>
            <a:off x="962075" y="1212603"/>
            <a:ext cx="3146700" cy="1953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22" name="Google Shape;922;p17"/>
          <p:cNvSpPr txBox="1"/>
          <p:nvPr>
            <p:ph idx="1" type="subTitle"/>
          </p:nvPr>
        </p:nvSpPr>
        <p:spPr>
          <a:xfrm>
            <a:off x="962075" y="3166553"/>
            <a:ext cx="3146700" cy="7119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23" name="Google Shape;923;p17"/>
          <p:cNvSpPr/>
          <p:nvPr>
            <p:ph idx="2" type="pic"/>
          </p:nvPr>
        </p:nvSpPr>
        <p:spPr>
          <a:xfrm>
            <a:off x="4704025" y="832500"/>
            <a:ext cx="3477900" cy="3478800"/>
          </a:xfrm>
          <a:prstGeom prst="teardrop">
            <a:avLst>
              <a:gd fmla="val 100000" name="adj"/>
            </a:avLst>
          </a:prstGeom>
          <a:noFill/>
          <a:ln>
            <a:noFill/>
          </a:ln>
        </p:spPr>
      </p:sp>
      <p:grpSp>
        <p:nvGrpSpPr>
          <p:cNvPr id="924" name="Google Shape;924;p17"/>
          <p:cNvGrpSpPr/>
          <p:nvPr/>
        </p:nvGrpSpPr>
        <p:grpSpPr>
          <a:xfrm>
            <a:off x="105243" y="131825"/>
            <a:ext cx="8933515" cy="4784025"/>
            <a:chOff x="105243" y="131825"/>
            <a:chExt cx="8933515" cy="4784025"/>
          </a:xfrm>
        </p:grpSpPr>
        <p:grpSp>
          <p:nvGrpSpPr>
            <p:cNvPr id="925" name="Google Shape;925;p17"/>
            <p:cNvGrpSpPr/>
            <p:nvPr/>
          </p:nvGrpSpPr>
          <p:grpSpPr>
            <a:xfrm flipH="1">
              <a:off x="8110750" y="131825"/>
              <a:ext cx="928008" cy="691158"/>
              <a:chOff x="105250" y="131825"/>
              <a:chExt cx="928008" cy="691158"/>
            </a:xfrm>
          </p:grpSpPr>
          <p:grpSp>
            <p:nvGrpSpPr>
              <p:cNvPr id="926" name="Google Shape;926;p17"/>
              <p:cNvGrpSpPr/>
              <p:nvPr/>
            </p:nvGrpSpPr>
            <p:grpSpPr>
              <a:xfrm>
                <a:off x="105250" y="131825"/>
                <a:ext cx="691135" cy="691158"/>
                <a:chOff x="86350" y="57700"/>
                <a:chExt cx="691135" cy="691158"/>
              </a:xfrm>
            </p:grpSpPr>
            <p:grpSp>
              <p:nvGrpSpPr>
                <p:cNvPr id="927" name="Google Shape;927;p17"/>
                <p:cNvGrpSpPr/>
                <p:nvPr/>
              </p:nvGrpSpPr>
              <p:grpSpPr>
                <a:xfrm>
                  <a:off x="86350" y="57700"/>
                  <a:ext cx="691135" cy="691158"/>
                  <a:chOff x="86350" y="57700"/>
                  <a:chExt cx="691135" cy="691158"/>
                </a:xfrm>
              </p:grpSpPr>
              <p:sp>
                <p:nvSpPr>
                  <p:cNvPr id="928" name="Google Shape;928;p17"/>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7"/>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7"/>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7"/>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7"/>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7"/>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7"/>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7"/>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7"/>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 name="Google Shape;937;p17"/>
                <p:cNvGrpSpPr/>
                <p:nvPr/>
              </p:nvGrpSpPr>
              <p:grpSpPr>
                <a:xfrm>
                  <a:off x="183097" y="264489"/>
                  <a:ext cx="450763" cy="389423"/>
                  <a:chOff x="183097" y="264489"/>
                  <a:chExt cx="450763" cy="389423"/>
                </a:xfrm>
              </p:grpSpPr>
              <p:sp>
                <p:nvSpPr>
                  <p:cNvPr id="938" name="Google Shape;938;p17"/>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7"/>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7"/>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7"/>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2" name="Google Shape;942;p17"/>
              <p:cNvGrpSpPr/>
              <p:nvPr/>
            </p:nvGrpSpPr>
            <p:grpSpPr>
              <a:xfrm>
                <a:off x="631574" y="397528"/>
                <a:ext cx="401684" cy="405435"/>
                <a:chOff x="612674" y="323403"/>
                <a:chExt cx="401684" cy="405435"/>
              </a:xfrm>
            </p:grpSpPr>
            <p:grpSp>
              <p:nvGrpSpPr>
                <p:cNvPr id="943" name="Google Shape;943;p17"/>
                <p:cNvGrpSpPr/>
                <p:nvPr/>
              </p:nvGrpSpPr>
              <p:grpSpPr>
                <a:xfrm>
                  <a:off x="612674" y="323403"/>
                  <a:ext cx="401684" cy="405435"/>
                  <a:chOff x="810549" y="420740"/>
                  <a:chExt cx="401684" cy="405435"/>
                </a:xfrm>
              </p:grpSpPr>
              <p:sp>
                <p:nvSpPr>
                  <p:cNvPr id="944" name="Google Shape;944;p17"/>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7"/>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7"/>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17"/>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7"/>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7"/>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7"/>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7"/>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7"/>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 name="Google Shape;953;p17"/>
                <p:cNvGrpSpPr/>
                <p:nvPr/>
              </p:nvGrpSpPr>
              <p:grpSpPr>
                <a:xfrm>
                  <a:off x="642015" y="405112"/>
                  <a:ext cx="301036" cy="286089"/>
                  <a:chOff x="794415" y="405112"/>
                  <a:chExt cx="301036" cy="286089"/>
                </a:xfrm>
              </p:grpSpPr>
              <p:sp>
                <p:nvSpPr>
                  <p:cNvPr id="954" name="Google Shape;954;p17"/>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7"/>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7"/>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7"/>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58" name="Google Shape;958;p17"/>
            <p:cNvGrpSpPr/>
            <p:nvPr/>
          </p:nvGrpSpPr>
          <p:grpSpPr>
            <a:xfrm>
              <a:off x="105243" y="4120598"/>
              <a:ext cx="585079" cy="795252"/>
              <a:chOff x="105243" y="4120598"/>
              <a:chExt cx="585079" cy="795252"/>
            </a:xfrm>
          </p:grpSpPr>
          <p:grpSp>
            <p:nvGrpSpPr>
              <p:cNvPr id="959" name="Google Shape;959;p17"/>
              <p:cNvGrpSpPr/>
              <p:nvPr/>
            </p:nvGrpSpPr>
            <p:grpSpPr>
              <a:xfrm>
                <a:off x="105243" y="4120598"/>
                <a:ext cx="483380" cy="483396"/>
                <a:chOff x="86350" y="57700"/>
                <a:chExt cx="691135" cy="691158"/>
              </a:xfrm>
            </p:grpSpPr>
            <p:grpSp>
              <p:nvGrpSpPr>
                <p:cNvPr id="960" name="Google Shape;960;p17"/>
                <p:cNvGrpSpPr/>
                <p:nvPr/>
              </p:nvGrpSpPr>
              <p:grpSpPr>
                <a:xfrm>
                  <a:off x="86350" y="57700"/>
                  <a:ext cx="691135" cy="691158"/>
                  <a:chOff x="86350" y="57700"/>
                  <a:chExt cx="691135" cy="691158"/>
                </a:xfrm>
              </p:grpSpPr>
              <p:sp>
                <p:nvSpPr>
                  <p:cNvPr id="961" name="Google Shape;961;p17"/>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7"/>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7"/>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7"/>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7"/>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7"/>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7"/>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7"/>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7"/>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 name="Google Shape;970;p17"/>
                <p:cNvGrpSpPr/>
                <p:nvPr/>
              </p:nvGrpSpPr>
              <p:grpSpPr>
                <a:xfrm>
                  <a:off x="183097" y="264489"/>
                  <a:ext cx="450763" cy="389423"/>
                  <a:chOff x="183097" y="264489"/>
                  <a:chExt cx="450763" cy="389423"/>
                </a:xfrm>
              </p:grpSpPr>
              <p:sp>
                <p:nvSpPr>
                  <p:cNvPr id="971" name="Google Shape;971;p17"/>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7"/>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7"/>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7"/>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5" name="Google Shape;975;p17"/>
              <p:cNvGrpSpPr/>
              <p:nvPr/>
            </p:nvGrpSpPr>
            <p:grpSpPr>
              <a:xfrm>
                <a:off x="381346" y="4603989"/>
                <a:ext cx="308975" cy="311861"/>
                <a:chOff x="612674" y="323403"/>
                <a:chExt cx="401684" cy="405435"/>
              </a:xfrm>
            </p:grpSpPr>
            <p:grpSp>
              <p:nvGrpSpPr>
                <p:cNvPr id="976" name="Google Shape;976;p17"/>
                <p:cNvGrpSpPr/>
                <p:nvPr/>
              </p:nvGrpSpPr>
              <p:grpSpPr>
                <a:xfrm>
                  <a:off x="612674" y="323403"/>
                  <a:ext cx="401684" cy="405435"/>
                  <a:chOff x="810549" y="420740"/>
                  <a:chExt cx="401684" cy="405435"/>
                </a:xfrm>
              </p:grpSpPr>
              <p:sp>
                <p:nvSpPr>
                  <p:cNvPr id="977" name="Google Shape;977;p17"/>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7"/>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7"/>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7"/>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7"/>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7"/>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7"/>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7"/>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7"/>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 name="Google Shape;986;p17"/>
                <p:cNvGrpSpPr/>
                <p:nvPr/>
              </p:nvGrpSpPr>
              <p:grpSpPr>
                <a:xfrm>
                  <a:off x="642015" y="405112"/>
                  <a:ext cx="301036" cy="286089"/>
                  <a:chOff x="794415" y="405112"/>
                  <a:chExt cx="301036" cy="286089"/>
                </a:xfrm>
              </p:grpSpPr>
              <p:sp>
                <p:nvSpPr>
                  <p:cNvPr id="987" name="Google Shape;987;p17"/>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7"/>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7"/>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7"/>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991" name="Shape 991"/>
        <p:cNvGrpSpPr/>
        <p:nvPr/>
      </p:nvGrpSpPr>
      <p:grpSpPr>
        <a:xfrm>
          <a:off x="0" y="0"/>
          <a:ext cx="0" cy="0"/>
          <a:chOff x="0" y="0"/>
          <a:chExt cx="0" cy="0"/>
        </a:xfrm>
      </p:grpSpPr>
      <p:sp>
        <p:nvSpPr>
          <p:cNvPr id="992" name="Google Shape;992;p18"/>
          <p:cNvSpPr txBox="1"/>
          <p:nvPr>
            <p:ph type="title"/>
          </p:nvPr>
        </p:nvSpPr>
        <p:spPr>
          <a:xfrm>
            <a:off x="720000" y="1596891"/>
            <a:ext cx="2514300" cy="1063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93" name="Google Shape;993;p18"/>
          <p:cNvSpPr txBox="1"/>
          <p:nvPr>
            <p:ph idx="1" type="subTitle"/>
          </p:nvPr>
        </p:nvSpPr>
        <p:spPr>
          <a:xfrm>
            <a:off x="720000" y="2660091"/>
            <a:ext cx="2514300" cy="8748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994" name="Google Shape;994;p18"/>
          <p:cNvGrpSpPr/>
          <p:nvPr/>
        </p:nvGrpSpPr>
        <p:grpSpPr>
          <a:xfrm>
            <a:off x="105243" y="131825"/>
            <a:ext cx="8933515" cy="4784025"/>
            <a:chOff x="105243" y="131825"/>
            <a:chExt cx="8933515" cy="4784025"/>
          </a:xfrm>
        </p:grpSpPr>
        <p:grpSp>
          <p:nvGrpSpPr>
            <p:cNvPr id="995" name="Google Shape;995;p18"/>
            <p:cNvGrpSpPr/>
            <p:nvPr/>
          </p:nvGrpSpPr>
          <p:grpSpPr>
            <a:xfrm flipH="1">
              <a:off x="8110750" y="131825"/>
              <a:ext cx="928008" cy="691158"/>
              <a:chOff x="105250" y="131825"/>
              <a:chExt cx="928008" cy="691158"/>
            </a:xfrm>
          </p:grpSpPr>
          <p:grpSp>
            <p:nvGrpSpPr>
              <p:cNvPr id="996" name="Google Shape;996;p18"/>
              <p:cNvGrpSpPr/>
              <p:nvPr/>
            </p:nvGrpSpPr>
            <p:grpSpPr>
              <a:xfrm>
                <a:off x="105250" y="131825"/>
                <a:ext cx="691135" cy="691158"/>
                <a:chOff x="86350" y="57700"/>
                <a:chExt cx="691135" cy="691158"/>
              </a:xfrm>
            </p:grpSpPr>
            <p:grpSp>
              <p:nvGrpSpPr>
                <p:cNvPr id="997" name="Google Shape;997;p18"/>
                <p:cNvGrpSpPr/>
                <p:nvPr/>
              </p:nvGrpSpPr>
              <p:grpSpPr>
                <a:xfrm>
                  <a:off x="86350" y="57700"/>
                  <a:ext cx="691135" cy="691158"/>
                  <a:chOff x="86350" y="57700"/>
                  <a:chExt cx="691135" cy="691158"/>
                </a:xfrm>
              </p:grpSpPr>
              <p:sp>
                <p:nvSpPr>
                  <p:cNvPr id="998" name="Google Shape;998;p18"/>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8"/>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8"/>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8"/>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8"/>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8"/>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8"/>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8"/>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8"/>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 name="Google Shape;1007;p18"/>
                <p:cNvGrpSpPr/>
                <p:nvPr/>
              </p:nvGrpSpPr>
              <p:grpSpPr>
                <a:xfrm>
                  <a:off x="183097" y="264489"/>
                  <a:ext cx="450763" cy="389423"/>
                  <a:chOff x="183097" y="264489"/>
                  <a:chExt cx="450763" cy="389423"/>
                </a:xfrm>
              </p:grpSpPr>
              <p:sp>
                <p:nvSpPr>
                  <p:cNvPr id="1008" name="Google Shape;1008;p18"/>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8"/>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8"/>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8"/>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2" name="Google Shape;1012;p18"/>
              <p:cNvGrpSpPr/>
              <p:nvPr/>
            </p:nvGrpSpPr>
            <p:grpSpPr>
              <a:xfrm>
                <a:off x="631574" y="397528"/>
                <a:ext cx="401684" cy="405435"/>
                <a:chOff x="612674" y="323403"/>
                <a:chExt cx="401684" cy="405435"/>
              </a:xfrm>
            </p:grpSpPr>
            <p:grpSp>
              <p:nvGrpSpPr>
                <p:cNvPr id="1013" name="Google Shape;1013;p18"/>
                <p:cNvGrpSpPr/>
                <p:nvPr/>
              </p:nvGrpSpPr>
              <p:grpSpPr>
                <a:xfrm>
                  <a:off x="612674" y="323403"/>
                  <a:ext cx="401684" cy="405435"/>
                  <a:chOff x="810549" y="420740"/>
                  <a:chExt cx="401684" cy="405435"/>
                </a:xfrm>
              </p:grpSpPr>
              <p:sp>
                <p:nvSpPr>
                  <p:cNvPr id="1014" name="Google Shape;1014;p18"/>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8"/>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8"/>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8"/>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8"/>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8"/>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8"/>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8"/>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8"/>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 name="Google Shape;1023;p18"/>
                <p:cNvGrpSpPr/>
                <p:nvPr/>
              </p:nvGrpSpPr>
              <p:grpSpPr>
                <a:xfrm>
                  <a:off x="642015" y="405112"/>
                  <a:ext cx="301036" cy="286089"/>
                  <a:chOff x="794415" y="405112"/>
                  <a:chExt cx="301036" cy="286089"/>
                </a:xfrm>
              </p:grpSpPr>
              <p:sp>
                <p:nvSpPr>
                  <p:cNvPr id="1024" name="Google Shape;1024;p18"/>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8"/>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8"/>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8"/>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28" name="Google Shape;1028;p18"/>
            <p:cNvGrpSpPr/>
            <p:nvPr/>
          </p:nvGrpSpPr>
          <p:grpSpPr>
            <a:xfrm>
              <a:off x="105243" y="4120598"/>
              <a:ext cx="483380" cy="483396"/>
              <a:chOff x="86350" y="57700"/>
              <a:chExt cx="691135" cy="691158"/>
            </a:xfrm>
          </p:grpSpPr>
          <p:grpSp>
            <p:nvGrpSpPr>
              <p:cNvPr id="1029" name="Google Shape;1029;p18"/>
              <p:cNvGrpSpPr/>
              <p:nvPr/>
            </p:nvGrpSpPr>
            <p:grpSpPr>
              <a:xfrm>
                <a:off x="86350" y="57700"/>
                <a:ext cx="691135" cy="691158"/>
                <a:chOff x="86350" y="57700"/>
                <a:chExt cx="691135" cy="691158"/>
              </a:xfrm>
            </p:grpSpPr>
            <p:sp>
              <p:nvSpPr>
                <p:cNvPr id="1030" name="Google Shape;1030;p18"/>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8"/>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8"/>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8"/>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8"/>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8"/>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8"/>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8"/>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8"/>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 name="Google Shape;1039;p18"/>
              <p:cNvGrpSpPr/>
              <p:nvPr/>
            </p:nvGrpSpPr>
            <p:grpSpPr>
              <a:xfrm>
                <a:off x="183097" y="264489"/>
                <a:ext cx="450763" cy="389423"/>
                <a:chOff x="183097" y="264489"/>
                <a:chExt cx="450763" cy="389423"/>
              </a:xfrm>
            </p:grpSpPr>
            <p:sp>
              <p:nvSpPr>
                <p:cNvPr id="1040" name="Google Shape;1040;p18"/>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8"/>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8"/>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8"/>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4" name="Google Shape;1044;p18"/>
            <p:cNvGrpSpPr/>
            <p:nvPr/>
          </p:nvGrpSpPr>
          <p:grpSpPr>
            <a:xfrm>
              <a:off x="381346" y="4603989"/>
              <a:ext cx="308975" cy="311861"/>
              <a:chOff x="612674" y="323403"/>
              <a:chExt cx="401684" cy="405435"/>
            </a:xfrm>
          </p:grpSpPr>
          <p:grpSp>
            <p:nvGrpSpPr>
              <p:cNvPr id="1045" name="Google Shape;1045;p18"/>
              <p:cNvGrpSpPr/>
              <p:nvPr/>
            </p:nvGrpSpPr>
            <p:grpSpPr>
              <a:xfrm>
                <a:off x="612674" y="323403"/>
                <a:ext cx="401684" cy="405435"/>
                <a:chOff x="810549" y="420740"/>
                <a:chExt cx="401684" cy="405435"/>
              </a:xfrm>
            </p:grpSpPr>
            <p:sp>
              <p:nvSpPr>
                <p:cNvPr id="1046" name="Google Shape;1046;p18"/>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8"/>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8"/>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8"/>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8"/>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8"/>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8"/>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8"/>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8"/>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18"/>
              <p:cNvGrpSpPr/>
              <p:nvPr/>
            </p:nvGrpSpPr>
            <p:grpSpPr>
              <a:xfrm>
                <a:off x="642015" y="405112"/>
                <a:ext cx="301036" cy="286089"/>
                <a:chOff x="794415" y="405112"/>
                <a:chExt cx="301036" cy="286089"/>
              </a:xfrm>
            </p:grpSpPr>
            <p:sp>
              <p:nvSpPr>
                <p:cNvPr id="1056" name="Google Shape;1056;p18"/>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8"/>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8"/>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8"/>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060" name="Shape 1060"/>
        <p:cNvGrpSpPr/>
        <p:nvPr/>
      </p:nvGrpSpPr>
      <p:grpSpPr>
        <a:xfrm>
          <a:off x="0" y="0"/>
          <a:ext cx="0" cy="0"/>
          <a:chOff x="0" y="0"/>
          <a:chExt cx="0" cy="0"/>
        </a:xfrm>
      </p:grpSpPr>
      <p:sp>
        <p:nvSpPr>
          <p:cNvPr id="1061" name="Google Shape;1061;p19"/>
          <p:cNvSpPr txBox="1"/>
          <p:nvPr>
            <p:ph type="title"/>
          </p:nvPr>
        </p:nvSpPr>
        <p:spPr>
          <a:xfrm>
            <a:off x="5909750" y="1602638"/>
            <a:ext cx="2520900" cy="10608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62" name="Google Shape;1062;p19"/>
          <p:cNvSpPr txBox="1"/>
          <p:nvPr>
            <p:ph idx="1" type="subTitle"/>
          </p:nvPr>
        </p:nvSpPr>
        <p:spPr>
          <a:xfrm>
            <a:off x="5909875" y="2663438"/>
            <a:ext cx="2520900" cy="8772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063" name="Google Shape;1063;p19"/>
          <p:cNvGrpSpPr/>
          <p:nvPr/>
        </p:nvGrpSpPr>
        <p:grpSpPr>
          <a:xfrm flipH="1">
            <a:off x="105243" y="131825"/>
            <a:ext cx="8933515" cy="4784025"/>
            <a:chOff x="105243" y="131825"/>
            <a:chExt cx="8933515" cy="4784025"/>
          </a:xfrm>
        </p:grpSpPr>
        <p:grpSp>
          <p:nvGrpSpPr>
            <p:cNvPr id="1064" name="Google Shape;1064;p19"/>
            <p:cNvGrpSpPr/>
            <p:nvPr/>
          </p:nvGrpSpPr>
          <p:grpSpPr>
            <a:xfrm flipH="1">
              <a:off x="8110750" y="131825"/>
              <a:ext cx="928008" cy="691158"/>
              <a:chOff x="105250" y="131825"/>
              <a:chExt cx="928008" cy="691158"/>
            </a:xfrm>
          </p:grpSpPr>
          <p:grpSp>
            <p:nvGrpSpPr>
              <p:cNvPr id="1065" name="Google Shape;1065;p19"/>
              <p:cNvGrpSpPr/>
              <p:nvPr/>
            </p:nvGrpSpPr>
            <p:grpSpPr>
              <a:xfrm>
                <a:off x="105250" y="131825"/>
                <a:ext cx="691135" cy="691158"/>
                <a:chOff x="86350" y="57700"/>
                <a:chExt cx="691135" cy="691158"/>
              </a:xfrm>
            </p:grpSpPr>
            <p:grpSp>
              <p:nvGrpSpPr>
                <p:cNvPr id="1066" name="Google Shape;1066;p19"/>
                <p:cNvGrpSpPr/>
                <p:nvPr/>
              </p:nvGrpSpPr>
              <p:grpSpPr>
                <a:xfrm>
                  <a:off x="86350" y="57700"/>
                  <a:ext cx="691135" cy="691158"/>
                  <a:chOff x="86350" y="57700"/>
                  <a:chExt cx="691135" cy="691158"/>
                </a:xfrm>
              </p:grpSpPr>
              <p:sp>
                <p:nvSpPr>
                  <p:cNvPr id="1067" name="Google Shape;1067;p19"/>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9"/>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9"/>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9"/>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9"/>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9"/>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9"/>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9"/>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9"/>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 name="Google Shape;1076;p19"/>
                <p:cNvGrpSpPr/>
                <p:nvPr/>
              </p:nvGrpSpPr>
              <p:grpSpPr>
                <a:xfrm>
                  <a:off x="183097" y="264489"/>
                  <a:ext cx="450763" cy="389423"/>
                  <a:chOff x="183097" y="264489"/>
                  <a:chExt cx="450763" cy="389423"/>
                </a:xfrm>
              </p:grpSpPr>
              <p:sp>
                <p:nvSpPr>
                  <p:cNvPr id="1077" name="Google Shape;1077;p19"/>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9"/>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9"/>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9"/>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1" name="Google Shape;1081;p19"/>
              <p:cNvGrpSpPr/>
              <p:nvPr/>
            </p:nvGrpSpPr>
            <p:grpSpPr>
              <a:xfrm>
                <a:off x="631574" y="397528"/>
                <a:ext cx="401684" cy="405435"/>
                <a:chOff x="612674" y="323403"/>
                <a:chExt cx="401684" cy="405435"/>
              </a:xfrm>
            </p:grpSpPr>
            <p:grpSp>
              <p:nvGrpSpPr>
                <p:cNvPr id="1082" name="Google Shape;1082;p19"/>
                <p:cNvGrpSpPr/>
                <p:nvPr/>
              </p:nvGrpSpPr>
              <p:grpSpPr>
                <a:xfrm>
                  <a:off x="612674" y="323403"/>
                  <a:ext cx="401684" cy="405435"/>
                  <a:chOff x="810549" y="420740"/>
                  <a:chExt cx="401684" cy="405435"/>
                </a:xfrm>
              </p:grpSpPr>
              <p:sp>
                <p:nvSpPr>
                  <p:cNvPr id="1083" name="Google Shape;1083;p19"/>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9"/>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9"/>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9"/>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9"/>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9"/>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9"/>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9"/>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9"/>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 name="Google Shape;1092;p19"/>
                <p:cNvGrpSpPr/>
                <p:nvPr/>
              </p:nvGrpSpPr>
              <p:grpSpPr>
                <a:xfrm>
                  <a:off x="642015" y="405112"/>
                  <a:ext cx="301036" cy="286089"/>
                  <a:chOff x="794415" y="405112"/>
                  <a:chExt cx="301036" cy="286089"/>
                </a:xfrm>
              </p:grpSpPr>
              <p:sp>
                <p:nvSpPr>
                  <p:cNvPr id="1093" name="Google Shape;1093;p19"/>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9"/>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9"/>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9"/>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97" name="Google Shape;1097;p19"/>
            <p:cNvGrpSpPr/>
            <p:nvPr/>
          </p:nvGrpSpPr>
          <p:grpSpPr>
            <a:xfrm>
              <a:off x="105243" y="4120598"/>
              <a:ext cx="483380" cy="483396"/>
              <a:chOff x="86350" y="57700"/>
              <a:chExt cx="691135" cy="691158"/>
            </a:xfrm>
          </p:grpSpPr>
          <p:grpSp>
            <p:nvGrpSpPr>
              <p:cNvPr id="1098" name="Google Shape;1098;p19"/>
              <p:cNvGrpSpPr/>
              <p:nvPr/>
            </p:nvGrpSpPr>
            <p:grpSpPr>
              <a:xfrm>
                <a:off x="86350" y="57700"/>
                <a:ext cx="691135" cy="691158"/>
                <a:chOff x="86350" y="57700"/>
                <a:chExt cx="691135" cy="691158"/>
              </a:xfrm>
            </p:grpSpPr>
            <p:sp>
              <p:nvSpPr>
                <p:cNvPr id="1099" name="Google Shape;1099;p19"/>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9"/>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9"/>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9"/>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9"/>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9"/>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9"/>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9"/>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9"/>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 name="Google Shape;1108;p19"/>
              <p:cNvGrpSpPr/>
              <p:nvPr/>
            </p:nvGrpSpPr>
            <p:grpSpPr>
              <a:xfrm>
                <a:off x="183097" y="264489"/>
                <a:ext cx="450763" cy="389423"/>
                <a:chOff x="183097" y="264489"/>
                <a:chExt cx="450763" cy="389423"/>
              </a:xfrm>
            </p:grpSpPr>
            <p:sp>
              <p:nvSpPr>
                <p:cNvPr id="1109" name="Google Shape;1109;p19"/>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9"/>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9"/>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9"/>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3" name="Google Shape;1113;p19"/>
            <p:cNvGrpSpPr/>
            <p:nvPr/>
          </p:nvGrpSpPr>
          <p:grpSpPr>
            <a:xfrm>
              <a:off x="381346" y="4603989"/>
              <a:ext cx="308975" cy="311861"/>
              <a:chOff x="612674" y="323403"/>
              <a:chExt cx="401684" cy="405435"/>
            </a:xfrm>
          </p:grpSpPr>
          <p:grpSp>
            <p:nvGrpSpPr>
              <p:cNvPr id="1114" name="Google Shape;1114;p19"/>
              <p:cNvGrpSpPr/>
              <p:nvPr/>
            </p:nvGrpSpPr>
            <p:grpSpPr>
              <a:xfrm>
                <a:off x="612674" y="323403"/>
                <a:ext cx="401684" cy="405435"/>
                <a:chOff x="810549" y="420740"/>
                <a:chExt cx="401684" cy="405435"/>
              </a:xfrm>
            </p:grpSpPr>
            <p:sp>
              <p:nvSpPr>
                <p:cNvPr id="1115" name="Google Shape;1115;p19"/>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9"/>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9"/>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9"/>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9"/>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9"/>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9"/>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9"/>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9"/>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 name="Google Shape;1124;p19"/>
              <p:cNvGrpSpPr/>
              <p:nvPr/>
            </p:nvGrpSpPr>
            <p:grpSpPr>
              <a:xfrm>
                <a:off x="642015" y="405112"/>
                <a:ext cx="301036" cy="286089"/>
                <a:chOff x="794415" y="405112"/>
                <a:chExt cx="301036" cy="286089"/>
              </a:xfrm>
            </p:grpSpPr>
            <p:sp>
              <p:nvSpPr>
                <p:cNvPr id="1125" name="Google Shape;1125;p19"/>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9"/>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9"/>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9"/>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1">
    <p:spTree>
      <p:nvGrpSpPr>
        <p:cNvPr id="1129" name="Shape 1129"/>
        <p:cNvGrpSpPr/>
        <p:nvPr/>
      </p:nvGrpSpPr>
      <p:grpSpPr>
        <a:xfrm>
          <a:off x="0" y="0"/>
          <a:ext cx="0" cy="0"/>
          <a:chOff x="0" y="0"/>
          <a:chExt cx="0" cy="0"/>
        </a:xfrm>
      </p:grpSpPr>
      <p:sp>
        <p:nvSpPr>
          <p:cNvPr id="1130" name="Google Shape;1130;p20"/>
          <p:cNvSpPr txBox="1"/>
          <p:nvPr>
            <p:ph type="title"/>
          </p:nvPr>
        </p:nvSpPr>
        <p:spPr>
          <a:xfrm>
            <a:off x="2454500" y="1654650"/>
            <a:ext cx="4234800" cy="773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4500">
                <a:solidFill>
                  <a:schemeClr val="accent5"/>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31" name="Google Shape;1131;p20"/>
          <p:cNvSpPr txBox="1"/>
          <p:nvPr>
            <p:ph idx="1" type="subTitle"/>
          </p:nvPr>
        </p:nvSpPr>
        <p:spPr>
          <a:xfrm>
            <a:off x="2454700" y="2428050"/>
            <a:ext cx="4234800" cy="1060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132" name="Google Shape;1132;p20"/>
          <p:cNvGrpSpPr/>
          <p:nvPr/>
        </p:nvGrpSpPr>
        <p:grpSpPr>
          <a:xfrm>
            <a:off x="105243" y="131825"/>
            <a:ext cx="8933515" cy="4784025"/>
            <a:chOff x="105243" y="131825"/>
            <a:chExt cx="8933515" cy="4784025"/>
          </a:xfrm>
        </p:grpSpPr>
        <p:grpSp>
          <p:nvGrpSpPr>
            <p:cNvPr id="1133" name="Google Shape;1133;p20"/>
            <p:cNvGrpSpPr/>
            <p:nvPr/>
          </p:nvGrpSpPr>
          <p:grpSpPr>
            <a:xfrm flipH="1">
              <a:off x="8110750" y="131825"/>
              <a:ext cx="928008" cy="691158"/>
              <a:chOff x="105250" y="131825"/>
              <a:chExt cx="928008" cy="691158"/>
            </a:xfrm>
          </p:grpSpPr>
          <p:grpSp>
            <p:nvGrpSpPr>
              <p:cNvPr id="1134" name="Google Shape;1134;p20"/>
              <p:cNvGrpSpPr/>
              <p:nvPr/>
            </p:nvGrpSpPr>
            <p:grpSpPr>
              <a:xfrm>
                <a:off x="105250" y="131825"/>
                <a:ext cx="691135" cy="691158"/>
                <a:chOff x="86350" y="57700"/>
                <a:chExt cx="691135" cy="691158"/>
              </a:xfrm>
            </p:grpSpPr>
            <p:grpSp>
              <p:nvGrpSpPr>
                <p:cNvPr id="1135" name="Google Shape;1135;p20"/>
                <p:cNvGrpSpPr/>
                <p:nvPr/>
              </p:nvGrpSpPr>
              <p:grpSpPr>
                <a:xfrm>
                  <a:off x="86350" y="57700"/>
                  <a:ext cx="691135" cy="691158"/>
                  <a:chOff x="86350" y="57700"/>
                  <a:chExt cx="691135" cy="691158"/>
                </a:xfrm>
              </p:grpSpPr>
              <p:sp>
                <p:nvSpPr>
                  <p:cNvPr id="1136" name="Google Shape;1136;p20"/>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0"/>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0"/>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0"/>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0"/>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0"/>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0"/>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0"/>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20"/>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 name="Google Shape;1145;p20"/>
                <p:cNvGrpSpPr/>
                <p:nvPr/>
              </p:nvGrpSpPr>
              <p:grpSpPr>
                <a:xfrm>
                  <a:off x="183097" y="264489"/>
                  <a:ext cx="450763" cy="389423"/>
                  <a:chOff x="183097" y="264489"/>
                  <a:chExt cx="450763" cy="389423"/>
                </a:xfrm>
              </p:grpSpPr>
              <p:sp>
                <p:nvSpPr>
                  <p:cNvPr id="1146" name="Google Shape;1146;p20"/>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0"/>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0"/>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0"/>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0" name="Google Shape;1150;p20"/>
              <p:cNvGrpSpPr/>
              <p:nvPr/>
            </p:nvGrpSpPr>
            <p:grpSpPr>
              <a:xfrm>
                <a:off x="631574" y="397528"/>
                <a:ext cx="401684" cy="405435"/>
                <a:chOff x="612674" y="323403"/>
                <a:chExt cx="401684" cy="405435"/>
              </a:xfrm>
            </p:grpSpPr>
            <p:grpSp>
              <p:nvGrpSpPr>
                <p:cNvPr id="1151" name="Google Shape;1151;p20"/>
                <p:cNvGrpSpPr/>
                <p:nvPr/>
              </p:nvGrpSpPr>
              <p:grpSpPr>
                <a:xfrm>
                  <a:off x="612674" y="323403"/>
                  <a:ext cx="401684" cy="405435"/>
                  <a:chOff x="810549" y="420740"/>
                  <a:chExt cx="401684" cy="405435"/>
                </a:xfrm>
              </p:grpSpPr>
              <p:sp>
                <p:nvSpPr>
                  <p:cNvPr id="1152" name="Google Shape;1152;p20"/>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0"/>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0"/>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0"/>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0"/>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0"/>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0"/>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0"/>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0"/>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 name="Google Shape;1161;p20"/>
                <p:cNvGrpSpPr/>
                <p:nvPr/>
              </p:nvGrpSpPr>
              <p:grpSpPr>
                <a:xfrm>
                  <a:off x="642015" y="405112"/>
                  <a:ext cx="301036" cy="286089"/>
                  <a:chOff x="794415" y="405112"/>
                  <a:chExt cx="301036" cy="286089"/>
                </a:xfrm>
              </p:grpSpPr>
              <p:sp>
                <p:nvSpPr>
                  <p:cNvPr id="1162" name="Google Shape;1162;p20"/>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0"/>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0"/>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20"/>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66" name="Google Shape;1166;p20"/>
            <p:cNvGrpSpPr/>
            <p:nvPr/>
          </p:nvGrpSpPr>
          <p:grpSpPr>
            <a:xfrm>
              <a:off x="105243" y="4120598"/>
              <a:ext cx="585079" cy="795252"/>
              <a:chOff x="105243" y="4120598"/>
              <a:chExt cx="585079" cy="795252"/>
            </a:xfrm>
          </p:grpSpPr>
          <p:grpSp>
            <p:nvGrpSpPr>
              <p:cNvPr id="1167" name="Google Shape;1167;p20"/>
              <p:cNvGrpSpPr/>
              <p:nvPr/>
            </p:nvGrpSpPr>
            <p:grpSpPr>
              <a:xfrm>
                <a:off x="105243" y="4120598"/>
                <a:ext cx="483380" cy="483396"/>
                <a:chOff x="86350" y="57700"/>
                <a:chExt cx="691135" cy="691158"/>
              </a:xfrm>
            </p:grpSpPr>
            <p:grpSp>
              <p:nvGrpSpPr>
                <p:cNvPr id="1168" name="Google Shape;1168;p20"/>
                <p:cNvGrpSpPr/>
                <p:nvPr/>
              </p:nvGrpSpPr>
              <p:grpSpPr>
                <a:xfrm>
                  <a:off x="86350" y="57700"/>
                  <a:ext cx="691135" cy="691158"/>
                  <a:chOff x="86350" y="57700"/>
                  <a:chExt cx="691135" cy="691158"/>
                </a:xfrm>
              </p:grpSpPr>
              <p:sp>
                <p:nvSpPr>
                  <p:cNvPr id="1169" name="Google Shape;1169;p20"/>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0"/>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0"/>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0"/>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0"/>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0"/>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0"/>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0"/>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0"/>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 name="Google Shape;1178;p20"/>
                <p:cNvGrpSpPr/>
                <p:nvPr/>
              </p:nvGrpSpPr>
              <p:grpSpPr>
                <a:xfrm>
                  <a:off x="183097" y="264489"/>
                  <a:ext cx="450763" cy="389423"/>
                  <a:chOff x="183097" y="264489"/>
                  <a:chExt cx="450763" cy="389423"/>
                </a:xfrm>
              </p:grpSpPr>
              <p:sp>
                <p:nvSpPr>
                  <p:cNvPr id="1179" name="Google Shape;1179;p20"/>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0"/>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0"/>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0"/>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3" name="Google Shape;1183;p20"/>
              <p:cNvGrpSpPr/>
              <p:nvPr/>
            </p:nvGrpSpPr>
            <p:grpSpPr>
              <a:xfrm>
                <a:off x="381346" y="4603989"/>
                <a:ext cx="308975" cy="311861"/>
                <a:chOff x="612674" y="323403"/>
                <a:chExt cx="401684" cy="405435"/>
              </a:xfrm>
            </p:grpSpPr>
            <p:grpSp>
              <p:nvGrpSpPr>
                <p:cNvPr id="1184" name="Google Shape;1184;p20"/>
                <p:cNvGrpSpPr/>
                <p:nvPr/>
              </p:nvGrpSpPr>
              <p:grpSpPr>
                <a:xfrm>
                  <a:off x="612674" y="323403"/>
                  <a:ext cx="401684" cy="405435"/>
                  <a:chOff x="810549" y="420740"/>
                  <a:chExt cx="401684" cy="405435"/>
                </a:xfrm>
              </p:grpSpPr>
              <p:sp>
                <p:nvSpPr>
                  <p:cNvPr id="1185" name="Google Shape;1185;p20"/>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0"/>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0"/>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0"/>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0"/>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0"/>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0"/>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20"/>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20"/>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 name="Google Shape;1194;p20"/>
                <p:cNvGrpSpPr/>
                <p:nvPr/>
              </p:nvGrpSpPr>
              <p:grpSpPr>
                <a:xfrm>
                  <a:off x="642015" y="405112"/>
                  <a:ext cx="301036" cy="286089"/>
                  <a:chOff x="794415" y="405112"/>
                  <a:chExt cx="301036" cy="286089"/>
                </a:xfrm>
              </p:grpSpPr>
              <p:sp>
                <p:nvSpPr>
                  <p:cNvPr id="1195" name="Google Shape;1195;p20"/>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0"/>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0"/>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0"/>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7" name="Shape 77"/>
        <p:cNvGrpSpPr/>
        <p:nvPr/>
      </p:nvGrpSpPr>
      <p:grpSpPr>
        <a:xfrm>
          <a:off x="0" y="0"/>
          <a:ext cx="0" cy="0"/>
          <a:chOff x="0" y="0"/>
          <a:chExt cx="0" cy="0"/>
        </a:xfrm>
      </p:grpSpPr>
      <p:sp>
        <p:nvSpPr>
          <p:cNvPr id="78" name="Google Shape;78;p3"/>
          <p:cNvSpPr txBox="1"/>
          <p:nvPr>
            <p:ph type="title"/>
          </p:nvPr>
        </p:nvSpPr>
        <p:spPr>
          <a:xfrm>
            <a:off x="713225" y="2254224"/>
            <a:ext cx="4558500" cy="15114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600"/>
              <a:buNone/>
              <a:defRPr sz="4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9" name="Google Shape;79;p3"/>
          <p:cNvSpPr txBox="1"/>
          <p:nvPr>
            <p:ph hasCustomPrompt="1" idx="2" type="title"/>
          </p:nvPr>
        </p:nvSpPr>
        <p:spPr>
          <a:xfrm>
            <a:off x="916627" y="1260421"/>
            <a:ext cx="1000200" cy="5130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5000">
                <a:solidFill>
                  <a:schemeClr val="l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80" name="Google Shape;80;p3"/>
          <p:cNvSpPr txBox="1"/>
          <p:nvPr>
            <p:ph idx="1" type="subTitle"/>
          </p:nvPr>
        </p:nvSpPr>
        <p:spPr>
          <a:xfrm>
            <a:off x="713225" y="3856524"/>
            <a:ext cx="4558500" cy="47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solidFill>
                  <a:schemeClr val="dk1"/>
                </a:solidFill>
                <a:latin typeface="Open Sans Medium"/>
                <a:ea typeface="Open Sans Medium"/>
                <a:cs typeface="Open Sans Medium"/>
                <a:sym typeface="Open Sans Medium"/>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81" name="Google Shape;81;p3"/>
          <p:cNvGrpSpPr/>
          <p:nvPr/>
        </p:nvGrpSpPr>
        <p:grpSpPr>
          <a:xfrm>
            <a:off x="105250" y="131825"/>
            <a:ext cx="8933505" cy="4784025"/>
            <a:chOff x="105250" y="131825"/>
            <a:chExt cx="8933505" cy="4784025"/>
          </a:xfrm>
        </p:grpSpPr>
        <p:grpSp>
          <p:nvGrpSpPr>
            <p:cNvPr id="82" name="Google Shape;82;p3"/>
            <p:cNvGrpSpPr/>
            <p:nvPr/>
          </p:nvGrpSpPr>
          <p:grpSpPr>
            <a:xfrm>
              <a:off x="105250" y="131825"/>
              <a:ext cx="928008" cy="691158"/>
              <a:chOff x="105250" y="131825"/>
              <a:chExt cx="928008" cy="691158"/>
            </a:xfrm>
          </p:grpSpPr>
          <p:grpSp>
            <p:nvGrpSpPr>
              <p:cNvPr id="83" name="Google Shape;83;p3"/>
              <p:cNvGrpSpPr/>
              <p:nvPr/>
            </p:nvGrpSpPr>
            <p:grpSpPr>
              <a:xfrm>
                <a:off x="105250" y="131825"/>
                <a:ext cx="691135" cy="691158"/>
                <a:chOff x="86350" y="57700"/>
                <a:chExt cx="691135" cy="691158"/>
              </a:xfrm>
            </p:grpSpPr>
            <p:grpSp>
              <p:nvGrpSpPr>
                <p:cNvPr id="84" name="Google Shape;84;p3"/>
                <p:cNvGrpSpPr/>
                <p:nvPr/>
              </p:nvGrpSpPr>
              <p:grpSpPr>
                <a:xfrm>
                  <a:off x="86350" y="57700"/>
                  <a:ext cx="691135" cy="691158"/>
                  <a:chOff x="86350" y="57700"/>
                  <a:chExt cx="691135" cy="691158"/>
                </a:xfrm>
              </p:grpSpPr>
              <p:sp>
                <p:nvSpPr>
                  <p:cNvPr id="85" name="Google Shape;85;p3"/>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 name="Google Shape;94;p3"/>
                <p:cNvGrpSpPr/>
                <p:nvPr/>
              </p:nvGrpSpPr>
              <p:grpSpPr>
                <a:xfrm>
                  <a:off x="183097" y="264489"/>
                  <a:ext cx="450763" cy="389423"/>
                  <a:chOff x="183097" y="264489"/>
                  <a:chExt cx="450763" cy="389423"/>
                </a:xfrm>
              </p:grpSpPr>
              <p:sp>
                <p:nvSpPr>
                  <p:cNvPr id="95" name="Google Shape;95;p3"/>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 name="Google Shape;99;p3"/>
              <p:cNvGrpSpPr/>
              <p:nvPr/>
            </p:nvGrpSpPr>
            <p:grpSpPr>
              <a:xfrm>
                <a:off x="631574" y="397528"/>
                <a:ext cx="401684" cy="405435"/>
                <a:chOff x="612674" y="323403"/>
                <a:chExt cx="401684" cy="405435"/>
              </a:xfrm>
            </p:grpSpPr>
            <p:grpSp>
              <p:nvGrpSpPr>
                <p:cNvPr id="100" name="Google Shape;100;p3"/>
                <p:cNvGrpSpPr/>
                <p:nvPr/>
              </p:nvGrpSpPr>
              <p:grpSpPr>
                <a:xfrm>
                  <a:off x="612674" y="323403"/>
                  <a:ext cx="401684" cy="405435"/>
                  <a:chOff x="810549" y="420740"/>
                  <a:chExt cx="401684" cy="405435"/>
                </a:xfrm>
              </p:grpSpPr>
              <p:sp>
                <p:nvSpPr>
                  <p:cNvPr id="101" name="Google Shape;101;p3"/>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 name="Google Shape;110;p3"/>
                <p:cNvGrpSpPr/>
                <p:nvPr/>
              </p:nvGrpSpPr>
              <p:grpSpPr>
                <a:xfrm>
                  <a:off x="642015" y="405112"/>
                  <a:ext cx="301036" cy="286089"/>
                  <a:chOff x="794415" y="405112"/>
                  <a:chExt cx="301036" cy="286089"/>
                </a:xfrm>
              </p:grpSpPr>
              <p:sp>
                <p:nvSpPr>
                  <p:cNvPr id="111" name="Google Shape;111;p3"/>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5" name="Google Shape;115;p3"/>
            <p:cNvGrpSpPr/>
            <p:nvPr/>
          </p:nvGrpSpPr>
          <p:grpSpPr>
            <a:xfrm flipH="1">
              <a:off x="8555375" y="4120598"/>
              <a:ext cx="483380" cy="483396"/>
              <a:chOff x="86350" y="57700"/>
              <a:chExt cx="691135" cy="691158"/>
            </a:xfrm>
          </p:grpSpPr>
          <p:grpSp>
            <p:nvGrpSpPr>
              <p:cNvPr id="116" name="Google Shape;116;p3"/>
              <p:cNvGrpSpPr/>
              <p:nvPr/>
            </p:nvGrpSpPr>
            <p:grpSpPr>
              <a:xfrm>
                <a:off x="86350" y="57700"/>
                <a:ext cx="691135" cy="691158"/>
                <a:chOff x="86350" y="57700"/>
                <a:chExt cx="691135" cy="691158"/>
              </a:xfrm>
            </p:grpSpPr>
            <p:sp>
              <p:nvSpPr>
                <p:cNvPr id="117" name="Google Shape;117;p3"/>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 name="Google Shape;126;p3"/>
              <p:cNvGrpSpPr/>
              <p:nvPr/>
            </p:nvGrpSpPr>
            <p:grpSpPr>
              <a:xfrm>
                <a:off x="183097" y="264489"/>
                <a:ext cx="450763" cy="389423"/>
                <a:chOff x="183097" y="264489"/>
                <a:chExt cx="450763" cy="389423"/>
              </a:xfrm>
            </p:grpSpPr>
            <p:sp>
              <p:nvSpPr>
                <p:cNvPr id="127" name="Google Shape;127;p3"/>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 name="Google Shape;131;p3"/>
            <p:cNvGrpSpPr/>
            <p:nvPr/>
          </p:nvGrpSpPr>
          <p:grpSpPr>
            <a:xfrm flipH="1">
              <a:off x="8453676" y="4603989"/>
              <a:ext cx="308975" cy="311861"/>
              <a:chOff x="612674" y="323403"/>
              <a:chExt cx="401684" cy="405435"/>
            </a:xfrm>
          </p:grpSpPr>
          <p:grpSp>
            <p:nvGrpSpPr>
              <p:cNvPr id="132" name="Google Shape;132;p3"/>
              <p:cNvGrpSpPr/>
              <p:nvPr/>
            </p:nvGrpSpPr>
            <p:grpSpPr>
              <a:xfrm>
                <a:off x="612674" y="323403"/>
                <a:ext cx="401684" cy="405435"/>
                <a:chOff x="810549" y="420740"/>
                <a:chExt cx="401684" cy="405435"/>
              </a:xfrm>
            </p:grpSpPr>
            <p:sp>
              <p:nvSpPr>
                <p:cNvPr id="133" name="Google Shape;133;p3"/>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 name="Google Shape;142;p3"/>
              <p:cNvGrpSpPr/>
              <p:nvPr/>
            </p:nvGrpSpPr>
            <p:grpSpPr>
              <a:xfrm>
                <a:off x="642015" y="405112"/>
                <a:ext cx="301036" cy="286089"/>
                <a:chOff x="794415" y="405112"/>
                <a:chExt cx="301036" cy="286089"/>
              </a:xfrm>
            </p:grpSpPr>
            <p:sp>
              <p:nvSpPr>
                <p:cNvPr id="143" name="Google Shape;143;p3"/>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1199" name="Shape 1199"/>
        <p:cNvGrpSpPr/>
        <p:nvPr/>
      </p:nvGrpSpPr>
      <p:grpSpPr>
        <a:xfrm>
          <a:off x="0" y="0"/>
          <a:ext cx="0" cy="0"/>
          <a:chOff x="0" y="0"/>
          <a:chExt cx="0" cy="0"/>
        </a:xfrm>
      </p:grpSpPr>
      <p:sp>
        <p:nvSpPr>
          <p:cNvPr id="1200" name="Google Shape;1200;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201" name="Google Shape;1201;p21"/>
          <p:cNvGrpSpPr/>
          <p:nvPr/>
        </p:nvGrpSpPr>
        <p:grpSpPr>
          <a:xfrm flipH="1">
            <a:off x="-355158" y="139900"/>
            <a:ext cx="9596405" cy="4775950"/>
            <a:chOff x="-95832" y="139900"/>
            <a:chExt cx="9596405" cy="4775950"/>
          </a:xfrm>
        </p:grpSpPr>
        <p:grpSp>
          <p:nvGrpSpPr>
            <p:cNvPr id="1202" name="Google Shape;1202;p21"/>
            <p:cNvGrpSpPr/>
            <p:nvPr/>
          </p:nvGrpSpPr>
          <p:grpSpPr>
            <a:xfrm flipH="1">
              <a:off x="8809437" y="139900"/>
              <a:ext cx="691135" cy="691158"/>
              <a:chOff x="86350" y="57700"/>
              <a:chExt cx="691135" cy="691158"/>
            </a:xfrm>
          </p:grpSpPr>
          <p:grpSp>
            <p:nvGrpSpPr>
              <p:cNvPr id="1203" name="Google Shape;1203;p21"/>
              <p:cNvGrpSpPr/>
              <p:nvPr/>
            </p:nvGrpSpPr>
            <p:grpSpPr>
              <a:xfrm>
                <a:off x="86350" y="57700"/>
                <a:ext cx="691135" cy="691158"/>
                <a:chOff x="86350" y="57700"/>
                <a:chExt cx="691135" cy="691158"/>
              </a:xfrm>
            </p:grpSpPr>
            <p:sp>
              <p:nvSpPr>
                <p:cNvPr id="1204" name="Google Shape;1204;p21"/>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1"/>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1"/>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1"/>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1"/>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1"/>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1"/>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1"/>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1"/>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 name="Google Shape;1213;p21"/>
              <p:cNvGrpSpPr/>
              <p:nvPr/>
            </p:nvGrpSpPr>
            <p:grpSpPr>
              <a:xfrm>
                <a:off x="183097" y="264489"/>
                <a:ext cx="450763" cy="389423"/>
                <a:chOff x="183097" y="264489"/>
                <a:chExt cx="450763" cy="389423"/>
              </a:xfrm>
            </p:grpSpPr>
            <p:sp>
              <p:nvSpPr>
                <p:cNvPr id="1214" name="Google Shape;1214;p21"/>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1"/>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1"/>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1"/>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8" name="Google Shape;1218;p21"/>
            <p:cNvGrpSpPr/>
            <p:nvPr/>
          </p:nvGrpSpPr>
          <p:grpSpPr>
            <a:xfrm flipH="1">
              <a:off x="8499976" y="528635"/>
              <a:ext cx="350349" cy="359256"/>
              <a:chOff x="612674" y="323403"/>
              <a:chExt cx="401684" cy="405435"/>
            </a:xfrm>
          </p:grpSpPr>
          <p:grpSp>
            <p:nvGrpSpPr>
              <p:cNvPr id="1219" name="Google Shape;1219;p21"/>
              <p:cNvGrpSpPr/>
              <p:nvPr/>
            </p:nvGrpSpPr>
            <p:grpSpPr>
              <a:xfrm>
                <a:off x="612674" y="323403"/>
                <a:ext cx="401684" cy="405435"/>
                <a:chOff x="810549" y="420740"/>
                <a:chExt cx="401684" cy="405435"/>
              </a:xfrm>
            </p:grpSpPr>
            <p:sp>
              <p:nvSpPr>
                <p:cNvPr id="1220" name="Google Shape;1220;p21"/>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1"/>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1"/>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1"/>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1"/>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1"/>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1"/>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1"/>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1"/>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 name="Google Shape;1229;p21"/>
              <p:cNvGrpSpPr/>
              <p:nvPr/>
            </p:nvGrpSpPr>
            <p:grpSpPr>
              <a:xfrm>
                <a:off x="642015" y="405112"/>
                <a:ext cx="301036" cy="286089"/>
                <a:chOff x="794415" y="405112"/>
                <a:chExt cx="301036" cy="286089"/>
              </a:xfrm>
            </p:grpSpPr>
            <p:sp>
              <p:nvSpPr>
                <p:cNvPr id="1230" name="Google Shape;1230;p21"/>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1"/>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1"/>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1"/>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4" name="Google Shape;1234;p21"/>
            <p:cNvGrpSpPr/>
            <p:nvPr/>
          </p:nvGrpSpPr>
          <p:grpSpPr>
            <a:xfrm>
              <a:off x="-95832" y="4120598"/>
              <a:ext cx="483380" cy="483396"/>
              <a:chOff x="86350" y="57700"/>
              <a:chExt cx="691135" cy="691158"/>
            </a:xfrm>
          </p:grpSpPr>
          <p:grpSp>
            <p:nvGrpSpPr>
              <p:cNvPr id="1235" name="Google Shape;1235;p21"/>
              <p:cNvGrpSpPr/>
              <p:nvPr/>
            </p:nvGrpSpPr>
            <p:grpSpPr>
              <a:xfrm>
                <a:off x="86350" y="57700"/>
                <a:ext cx="691135" cy="691158"/>
                <a:chOff x="86350" y="57700"/>
                <a:chExt cx="691135" cy="691158"/>
              </a:xfrm>
            </p:grpSpPr>
            <p:sp>
              <p:nvSpPr>
                <p:cNvPr id="1236" name="Google Shape;1236;p21"/>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1"/>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1"/>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1"/>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1"/>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1"/>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1"/>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1"/>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1"/>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 name="Google Shape;1245;p21"/>
              <p:cNvGrpSpPr/>
              <p:nvPr/>
            </p:nvGrpSpPr>
            <p:grpSpPr>
              <a:xfrm>
                <a:off x="183097" y="264489"/>
                <a:ext cx="450763" cy="389423"/>
                <a:chOff x="183097" y="264489"/>
                <a:chExt cx="450763" cy="389423"/>
              </a:xfrm>
            </p:grpSpPr>
            <p:sp>
              <p:nvSpPr>
                <p:cNvPr id="1246" name="Google Shape;1246;p21"/>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1"/>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1"/>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1"/>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0" name="Google Shape;1250;p21"/>
            <p:cNvGrpSpPr/>
            <p:nvPr/>
          </p:nvGrpSpPr>
          <p:grpSpPr>
            <a:xfrm>
              <a:off x="180271" y="4603989"/>
              <a:ext cx="308975" cy="311861"/>
              <a:chOff x="612674" y="323403"/>
              <a:chExt cx="401684" cy="405435"/>
            </a:xfrm>
          </p:grpSpPr>
          <p:grpSp>
            <p:nvGrpSpPr>
              <p:cNvPr id="1251" name="Google Shape;1251;p21"/>
              <p:cNvGrpSpPr/>
              <p:nvPr/>
            </p:nvGrpSpPr>
            <p:grpSpPr>
              <a:xfrm>
                <a:off x="612674" y="323403"/>
                <a:ext cx="401684" cy="405435"/>
                <a:chOff x="810549" y="420740"/>
                <a:chExt cx="401684" cy="405435"/>
              </a:xfrm>
            </p:grpSpPr>
            <p:sp>
              <p:nvSpPr>
                <p:cNvPr id="1252" name="Google Shape;1252;p21"/>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1"/>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1"/>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1"/>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1"/>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1"/>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1"/>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1"/>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1"/>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 name="Google Shape;1261;p21"/>
              <p:cNvGrpSpPr/>
              <p:nvPr/>
            </p:nvGrpSpPr>
            <p:grpSpPr>
              <a:xfrm>
                <a:off x="642015" y="405112"/>
                <a:ext cx="301036" cy="286089"/>
                <a:chOff x="794415" y="405112"/>
                <a:chExt cx="301036" cy="286089"/>
              </a:xfrm>
            </p:grpSpPr>
            <p:sp>
              <p:nvSpPr>
                <p:cNvPr id="1262" name="Google Shape;1262;p21"/>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1"/>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1"/>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1"/>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_1">
    <p:spTree>
      <p:nvGrpSpPr>
        <p:cNvPr id="1266" name="Shape 1266"/>
        <p:cNvGrpSpPr/>
        <p:nvPr/>
      </p:nvGrpSpPr>
      <p:grpSpPr>
        <a:xfrm>
          <a:off x="0" y="0"/>
          <a:ext cx="0" cy="0"/>
          <a:chOff x="0" y="0"/>
          <a:chExt cx="0" cy="0"/>
        </a:xfrm>
      </p:grpSpPr>
      <p:sp>
        <p:nvSpPr>
          <p:cNvPr id="1267" name="Google Shape;1267;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68" name="Google Shape;1268;p22"/>
          <p:cNvSpPr txBox="1"/>
          <p:nvPr>
            <p:ph idx="1" type="subTitle"/>
          </p:nvPr>
        </p:nvSpPr>
        <p:spPr>
          <a:xfrm>
            <a:off x="4973805" y="1763475"/>
            <a:ext cx="3251400" cy="197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69" name="Google Shape;1269;p22"/>
          <p:cNvSpPr txBox="1"/>
          <p:nvPr>
            <p:ph idx="2" type="subTitle"/>
          </p:nvPr>
        </p:nvSpPr>
        <p:spPr>
          <a:xfrm>
            <a:off x="918575" y="1763475"/>
            <a:ext cx="3251400" cy="197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270" name="Google Shape;1270;p22"/>
          <p:cNvGrpSpPr/>
          <p:nvPr/>
        </p:nvGrpSpPr>
        <p:grpSpPr>
          <a:xfrm>
            <a:off x="-338700" y="139900"/>
            <a:ext cx="9596405" cy="4775950"/>
            <a:chOff x="-338700" y="139900"/>
            <a:chExt cx="9596405" cy="4775950"/>
          </a:xfrm>
        </p:grpSpPr>
        <p:grpSp>
          <p:nvGrpSpPr>
            <p:cNvPr id="1271" name="Google Shape;1271;p22"/>
            <p:cNvGrpSpPr/>
            <p:nvPr/>
          </p:nvGrpSpPr>
          <p:grpSpPr>
            <a:xfrm flipH="1" rot="10800000">
              <a:off x="-338700" y="196733"/>
              <a:ext cx="691135" cy="691158"/>
              <a:chOff x="86350" y="57700"/>
              <a:chExt cx="691135" cy="691158"/>
            </a:xfrm>
          </p:grpSpPr>
          <p:grpSp>
            <p:nvGrpSpPr>
              <p:cNvPr id="1272" name="Google Shape;1272;p22"/>
              <p:cNvGrpSpPr/>
              <p:nvPr/>
            </p:nvGrpSpPr>
            <p:grpSpPr>
              <a:xfrm>
                <a:off x="86350" y="57700"/>
                <a:ext cx="691135" cy="691158"/>
                <a:chOff x="86350" y="57700"/>
                <a:chExt cx="691135" cy="691158"/>
              </a:xfrm>
            </p:grpSpPr>
            <p:sp>
              <p:nvSpPr>
                <p:cNvPr id="1273" name="Google Shape;1273;p22"/>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2"/>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2"/>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2"/>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2"/>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2"/>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2"/>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2"/>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2"/>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 name="Google Shape;1282;p22"/>
              <p:cNvGrpSpPr/>
              <p:nvPr/>
            </p:nvGrpSpPr>
            <p:grpSpPr>
              <a:xfrm>
                <a:off x="183097" y="264489"/>
                <a:ext cx="450763" cy="389423"/>
                <a:chOff x="183097" y="264489"/>
                <a:chExt cx="450763" cy="389423"/>
              </a:xfrm>
            </p:grpSpPr>
            <p:sp>
              <p:nvSpPr>
                <p:cNvPr id="1283" name="Google Shape;1283;p22"/>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2"/>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2"/>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2"/>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7" name="Google Shape;1287;p22"/>
            <p:cNvGrpSpPr/>
            <p:nvPr/>
          </p:nvGrpSpPr>
          <p:grpSpPr>
            <a:xfrm flipH="1" rot="10800000">
              <a:off x="311548" y="139900"/>
              <a:ext cx="350349" cy="359256"/>
              <a:chOff x="612674" y="323403"/>
              <a:chExt cx="401684" cy="405435"/>
            </a:xfrm>
          </p:grpSpPr>
          <p:grpSp>
            <p:nvGrpSpPr>
              <p:cNvPr id="1288" name="Google Shape;1288;p22"/>
              <p:cNvGrpSpPr/>
              <p:nvPr/>
            </p:nvGrpSpPr>
            <p:grpSpPr>
              <a:xfrm>
                <a:off x="612674" y="323403"/>
                <a:ext cx="401684" cy="405435"/>
                <a:chOff x="810549" y="420740"/>
                <a:chExt cx="401684" cy="405435"/>
              </a:xfrm>
            </p:grpSpPr>
            <p:sp>
              <p:nvSpPr>
                <p:cNvPr id="1289" name="Google Shape;1289;p22"/>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22"/>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22"/>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22"/>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22"/>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2"/>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2"/>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2"/>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2"/>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 name="Google Shape;1298;p22"/>
              <p:cNvGrpSpPr/>
              <p:nvPr/>
            </p:nvGrpSpPr>
            <p:grpSpPr>
              <a:xfrm>
                <a:off x="642015" y="405112"/>
                <a:ext cx="301036" cy="286089"/>
                <a:chOff x="794415" y="405112"/>
                <a:chExt cx="301036" cy="286089"/>
              </a:xfrm>
            </p:grpSpPr>
            <p:sp>
              <p:nvSpPr>
                <p:cNvPr id="1299" name="Google Shape;1299;p22"/>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2"/>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2"/>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2"/>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3" name="Google Shape;1303;p22"/>
            <p:cNvGrpSpPr/>
            <p:nvPr/>
          </p:nvGrpSpPr>
          <p:grpSpPr>
            <a:xfrm flipH="1">
              <a:off x="8774325" y="4120598"/>
              <a:ext cx="483380" cy="483396"/>
              <a:chOff x="86350" y="57700"/>
              <a:chExt cx="691135" cy="691158"/>
            </a:xfrm>
          </p:grpSpPr>
          <p:grpSp>
            <p:nvGrpSpPr>
              <p:cNvPr id="1304" name="Google Shape;1304;p22"/>
              <p:cNvGrpSpPr/>
              <p:nvPr/>
            </p:nvGrpSpPr>
            <p:grpSpPr>
              <a:xfrm>
                <a:off x="86350" y="57700"/>
                <a:ext cx="691135" cy="691158"/>
                <a:chOff x="86350" y="57700"/>
                <a:chExt cx="691135" cy="691158"/>
              </a:xfrm>
            </p:grpSpPr>
            <p:sp>
              <p:nvSpPr>
                <p:cNvPr id="1305" name="Google Shape;1305;p22"/>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2"/>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2"/>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2"/>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2"/>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2"/>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2"/>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2"/>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2"/>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22"/>
              <p:cNvGrpSpPr/>
              <p:nvPr/>
            </p:nvGrpSpPr>
            <p:grpSpPr>
              <a:xfrm>
                <a:off x="183097" y="264489"/>
                <a:ext cx="450763" cy="389423"/>
                <a:chOff x="183097" y="264489"/>
                <a:chExt cx="450763" cy="389423"/>
              </a:xfrm>
            </p:grpSpPr>
            <p:sp>
              <p:nvSpPr>
                <p:cNvPr id="1315" name="Google Shape;1315;p22"/>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2"/>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2"/>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2"/>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9" name="Google Shape;1319;p22"/>
            <p:cNvGrpSpPr/>
            <p:nvPr/>
          </p:nvGrpSpPr>
          <p:grpSpPr>
            <a:xfrm flipH="1">
              <a:off x="8672626" y="4603989"/>
              <a:ext cx="308975" cy="311861"/>
              <a:chOff x="612674" y="323403"/>
              <a:chExt cx="401684" cy="405435"/>
            </a:xfrm>
          </p:grpSpPr>
          <p:grpSp>
            <p:nvGrpSpPr>
              <p:cNvPr id="1320" name="Google Shape;1320;p22"/>
              <p:cNvGrpSpPr/>
              <p:nvPr/>
            </p:nvGrpSpPr>
            <p:grpSpPr>
              <a:xfrm>
                <a:off x="612674" y="323403"/>
                <a:ext cx="401684" cy="405435"/>
                <a:chOff x="810549" y="420740"/>
                <a:chExt cx="401684" cy="405435"/>
              </a:xfrm>
            </p:grpSpPr>
            <p:sp>
              <p:nvSpPr>
                <p:cNvPr id="1321" name="Google Shape;1321;p22"/>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2"/>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2"/>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2"/>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2"/>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2"/>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2"/>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2"/>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2"/>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 name="Google Shape;1330;p22"/>
              <p:cNvGrpSpPr/>
              <p:nvPr/>
            </p:nvGrpSpPr>
            <p:grpSpPr>
              <a:xfrm>
                <a:off x="642015" y="405112"/>
                <a:ext cx="301036" cy="286089"/>
                <a:chOff x="794415" y="405112"/>
                <a:chExt cx="301036" cy="286089"/>
              </a:xfrm>
            </p:grpSpPr>
            <p:sp>
              <p:nvSpPr>
                <p:cNvPr id="1331" name="Google Shape;1331;p22"/>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2"/>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2"/>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2"/>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335" name="Shape 1335"/>
        <p:cNvGrpSpPr/>
        <p:nvPr/>
      </p:nvGrpSpPr>
      <p:grpSpPr>
        <a:xfrm>
          <a:off x="0" y="0"/>
          <a:ext cx="0" cy="0"/>
          <a:chOff x="0" y="0"/>
          <a:chExt cx="0" cy="0"/>
        </a:xfrm>
      </p:grpSpPr>
      <p:sp>
        <p:nvSpPr>
          <p:cNvPr id="1336" name="Google Shape;1336;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37" name="Google Shape;1337;p23"/>
          <p:cNvSpPr txBox="1"/>
          <p:nvPr>
            <p:ph idx="1" type="subTitle"/>
          </p:nvPr>
        </p:nvSpPr>
        <p:spPr>
          <a:xfrm>
            <a:off x="720025" y="2300475"/>
            <a:ext cx="2347500" cy="125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38" name="Google Shape;1338;p23"/>
          <p:cNvSpPr txBox="1"/>
          <p:nvPr>
            <p:ph idx="2" type="subTitle"/>
          </p:nvPr>
        </p:nvSpPr>
        <p:spPr>
          <a:xfrm>
            <a:off x="3398250" y="2300475"/>
            <a:ext cx="2347500" cy="125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39" name="Google Shape;1339;p23"/>
          <p:cNvSpPr txBox="1"/>
          <p:nvPr>
            <p:ph idx="3" type="subTitle"/>
          </p:nvPr>
        </p:nvSpPr>
        <p:spPr>
          <a:xfrm>
            <a:off x="6076475" y="2300475"/>
            <a:ext cx="2347500" cy="125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40" name="Google Shape;1340;p23"/>
          <p:cNvSpPr txBox="1"/>
          <p:nvPr>
            <p:ph idx="4" type="subTitle"/>
          </p:nvPr>
        </p:nvSpPr>
        <p:spPr>
          <a:xfrm>
            <a:off x="720025" y="1897575"/>
            <a:ext cx="2347500" cy="479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ays One"/>
              <a:buNone/>
              <a:defRPr sz="2000">
                <a:solidFill>
                  <a:schemeClr val="accent5"/>
                </a:solidFill>
                <a:latin typeface="Days One"/>
                <a:ea typeface="Days One"/>
                <a:cs typeface="Days One"/>
                <a:sym typeface="Days One"/>
              </a:defRPr>
            </a:lvl1pPr>
            <a:lvl2pPr lvl="1" rtl="0" algn="ctr">
              <a:lnSpc>
                <a:spcPct val="100000"/>
              </a:lnSpc>
              <a:spcBef>
                <a:spcPts val="0"/>
              </a:spcBef>
              <a:spcAft>
                <a:spcPts val="0"/>
              </a:spcAft>
              <a:buSzPts val="2400"/>
              <a:buFont typeface="Days One"/>
              <a:buNone/>
              <a:defRPr sz="2400">
                <a:latin typeface="Days One"/>
                <a:ea typeface="Days One"/>
                <a:cs typeface="Days One"/>
                <a:sym typeface="Days One"/>
              </a:defRPr>
            </a:lvl2pPr>
            <a:lvl3pPr lvl="2" rtl="0" algn="ctr">
              <a:lnSpc>
                <a:spcPct val="100000"/>
              </a:lnSpc>
              <a:spcBef>
                <a:spcPts val="0"/>
              </a:spcBef>
              <a:spcAft>
                <a:spcPts val="0"/>
              </a:spcAft>
              <a:buSzPts val="2400"/>
              <a:buFont typeface="Days One"/>
              <a:buNone/>
              <a:defRPr sz="2400">
                <a:latin typeface="Days One"/>
                <a:ea typeface="Days One"/>
                <a:cs typeface="Days One"/>
                <a:sym typeface="Days One"/>
              </a:defRPr>
            </a:lvl3pPr>
            <a:lvl4pPr lvl="3" rtl="0" algn="ctr">
              <a:lnSpc>
                <a:spcPct val="100000"/>
              </a:lnSpc>
              <a:spcBef>
                <a:spcPts val="0"/>
              </a:spcBef>
              <a:spcAft>
                <a:spcPts val="0"/>
              </a:spcAft>
              <a:buSzPts val="2400"/>
              <a:buFont typeface="Days One"/>
              <a:buNone/>
              <a:defRPr sz="2400">
                <a:latin typeface="Days One"/>
                <a:ea typeface="Days One"/>
                <a:cs typeface="Days One"/>
                <a:sym typeface="Days One"/>
              </a:defRPr>
            </a:lvl4pPr>
            <a:lvl5pPr lvl="4" rtl="0" algn="ctr">
              <a:lnSpc>
                <a:spcPct val="100000"/>
              </a:lnSpc>
              <a:spcBef>
                <a:spcPts val="0"/>
              </a:spcBef>
              <a:spcAft>
                <a:spcPts val="0"/>
              </a:spcAft>
              <a:buSzPts val="2400"/>
              <a:buFont typeface="Days One"/>
              <a:buNone/>
              <a:defRPr sz="2400">
                <a:latin typeface="Days One"/>
                <a:ea typeface="Days One"/>
                <a:cs typeface="Days One"/>
                <a:sym typeface="Days One"/>
              </a:defRPr>
            </a:lvl5pPr>
            <a:lvl6pPr lvl="5" rtl="0" algn="ctr">
              <a:lnSpc>
                <a:spcPct val="100000"/>
              </a:lnSpc>
              <a:spcBef>
                <a:spcPts val="0"/>
              </a:spcBef>
              <a:spcAft>
                <a:spcPts val="0"/>
              </a:spcAft>
              <a:buSzPts val="2400"/>
              <a:buFont typeface="Days One"/>
              <a:buNone/>
              <a:defRPr sz="2400">
                <a:latin typeface="Days One"/>
                <a:ea typeface="Days One"/>
                <a:cs typeface="Days One"/>
                <a:sym typeface="Days One"/>
              </a:defRPr>
            </a:lvl6pPr>
            <a:lvl7pPr lvl="6" rtl="0" algn="ctr">
              <a:lnSpc>
                <a:spcPct val="100000"/>
              </a:lnSpc>
              <a:spcBef>
                <a:spcPts val="0"/>
              </a:spcBef>
              <a:spcAft>
                <a:spcPts val="0"/>
              </a:spcAft>
              <a:buSzPts val="2400"/>
              <a:buFont typeface="Days One"/>
              <a:buNone/>
              <a:defRPr sz="2400">
                <a:latin typeface="Days One"/>
                <a:ea typeface="Days One"/>
                <a:cs typeface="Days One"/>
                <a:sym typeface="Days One"/>
              </a:defRPr>
            </a:lvl7pPr>
            <a:lvl8pPr lvl="7" rtl="0" algn="ctr">
              <a:lnSpc>
                <a:spcPct val="100000"/>
              </a:lnSpc>
              <a:spcBef>
                <a:spcPts val="0"/>
              </a:spcBef>
              <a:spcAft>
                <a:spcPts val="0"/>
              </a:spcAft>
              <a:buSzPts val="2400"/>
              <a:buFont typeface="Days One"/>
              <a:buNone/>
              <a:defRPr sz="2400">
                <a:latin typeface="Days One"/>
                <a:ea typeface="Days One"/>
                <a:cs typeface="Days One"/>
                <a:sym typeface="Days One"/>
              </a:defRPr>
            </a:lvl8pPr>
            <a:lvl9pPr lvl="8" rtl="0" algn="ctr">
              <a:lnSpc>
                <a:spcPct val="100000"/>
              </a:lnSpc>
              <a:spcBef>
                <a:spcPts val="0"/>
              </a:spcBef>
              <a:spcAft>
                <a:spcPts val="0"/>
              </a:spcAft>
              <a:buSzPts val="2400"/>
              <a:buFont typeface="Days One"/>
              <a:buNone/>
              <a:defRPr sz="2400">
                <a:latin typeface="Days One"/>
                <a:ea typeface="Days One"/>
                <a:cs typeface="Days One"/>
                <a:sym typeface="Days One"/>
              </a:defRPr>
            </a:lvl9pPr>
          </a:lstStyle>
          <a:p/>
        </p:txBody>
      </p:sp>
      <p:sp>
        <p:nvSpPr>
          <p:cNvPr id="1341" name="Google Shape;1341;p23"/>
          <p:cNvSpPr txBox="1"/>
          <p:nvPr>
            <p:ph idx="5" type="subTitle"/>
          </p:nvPr>
        </p:nvSpPr>
        <p:spPr>
          <a:xfrm>
            <a:off x="3398250" y="1897575"/>
            <a:ext cx="2347500" cy="479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ays One"/>
              <a:buNone/>
              <a:defRPr sz="2000">
                <a:solidFill>
                  <a:schemeClr val="accent5"/>
                </a:solidFill>
                <a:latin typeface="Days One"/>
                <a:ea typeface="Days One"/>
                <a:cs typeface="Days One"/>
                <a:sym typeface="Days One"/>
              </a:defRPr>
            </a:lvl1pPr>
            <a:lvl2pPr lvl="1" rtl="0" algn="ctr">
              <a:lnSpc>
                <a:spcPct val="100000"/>
              </a:lnSpc>
              <a:spcBef>
                <a:spcPts val="0"/>
              </a:spcBef>
              <a:spcAft>
                <a:spcPts val="0"/>
              </a:spcAft>
              <a:buSzPts val="2400"/>
              <a:buFont typeface="Days One"/>
              <a:buNone/>
              <a:defRPr sz="2400">
                <a:latin typeface="Days One"/>
                <a:ea typeface="Days One"/>
                <a:cs typeface="Days One"/>
                <a:sym typeface="Days One"/>
              </a:defRPr>
            </a:lvl2pPr>
            <a:lvl3pPr lvl="2" rtl="0" algn="ctr">
              <a:lnSpc>
                <a:spcPct val="100000"/>
              </a:lnSpc>
              <a:spcBef>
                <a:spcPts val="0"/>
              </a:spcBef>
              <a:spcAft>
                <a:spcPts val="0"/>
              </a:spcAft>
              <a:buSzPts val="2400"/>
              <a:buFont typeface="Days One"/>
              <a:buNone/>
              <a:defRPr sz="2400">
                <a:latin typeface="Days One"/>
                <a:ea typeface="Days One"/>
                <a:cs typeface="Days One"/>
                <a:sym typeface="Days One"/>
              </a:defRPr>
            </a:lvl3pPr>
            <a:lvl4pPr lvl="3" rtl="0" algn="ctr">
              <a:lnSpc>
                <a:spcPct val="100000"/>
              </a:lnSpc>
              <a:spcBef>
                <a:spcPts val="0"/>
              </a:spcBef>
              <a:spcAft>
                <a:spcPts val="0"/>
              </a:spcAft>
              <a:buSzPts val="2400"/>
              <a:buFont typeface="Days One"/>
              <a:buNone/>
              <a:defRPr sz="2400">
                <a:latin typeface="Days One"/>
                <a:ea typeface="Days One"/>
                <a:cs typeface="Days One"/>
                <a:sym typeface="Days One"/>
              </a:defRPr>
            </a:lvl4pPr>
            <a:lvl5pPr lvl="4" rtl="0" algn="ctr">
              <a:lnSpc>
                <a:spcPct val="100000"/>
              </a:lnSpc>
              <a:spcBef>
                <a:spcPts val="0"/>
              </a:spcBef>
              <a:spcAft>
                <a:spcPts val="0"/>
              </a:spcAft>
              <a:buSzPts val="2400"/>
              <a:buFont typeface="Days One"/>
              <a:buNone/>
              <a:defRPr sz="2400">
                <a:latin typeface="Days One"/>
                <a:ea typeface="Days One"/>
                <a:cs typeface="Days One"/>
                <a:sym typeface="Days One"/>
              </a:defRPr>
            </a:lvl5pPr>
            <a:lvl6pPr lvl="5" rtl="0" algn="ctr">
              <a:lnSpc>
                <a:spcPct val="100000"/>
              </a:lnSpc>
              <a:spcBef>
                <a:spcPts val="0"/>
              </a:spcBef>
              <a:spcAft>
                <a:spcPts val="0"/>
              </a:spcAft>
              <a:buSzPts val="2400"/>
              <a:buFont typeface="Days One"/>
              <a:buNone/>
              <a:defRPr sz="2400">
                <a:latin typeface="Days One"/>
                <a:ea typeface="Days One"/>
                <a:cs typeface="Days One"/>
                <a:sym typeface="Days One"/>
              </a:defRPr>
            </a:lvl6pPr>
            <a:lvl7pPr lvl="6" rtl="0" algn="ctr">
              <a:lnSpc>
                <a:spcPct val="100000"/>
              </a:lnSpc>
              <a:spcBef>
                <a:spcPts val="0"/>
              </a:spcBef>
              <a:spcAft>
                <a:spcPts val="0"/>
              </a:spcAft>
              <a:buSzPts val="2400"/>
              <a:buFont typeface="Days One"/>
              <a:buNone/>
              <a:defRPr sz="2400">
                <a:latin typeface="Days One"/>
                <a:ea typeface="Days One"/>
                <a:cs typeface="Days One"/>
                <a:sym typeface="Days One"/>
              </a:defRPr>
            </a:lvl7pPr>
            <a:lvl8pPr lvl="7" rtl="0" algn="ctr">
              <a:lnSpc>
                <a:spcPct val="100000"/>
              </a:lnSpc>
              <a:spcBef>
                <a:spcPts val="0"/>
              </a:spcBef>
              <a:spcAft>
                <a:spcPts val="0"/>
              </a:spcAft>
              <a:buSzPts val="2400"/>
              <a:buFont typeface="Days One"/>
              <a:buNone/>
              <a:defRPr sz="2400">
                <a:latin typeface="Days One"/>
                <a:ea typeface="Days One"/>
                <a:cs typeface="Days One"/>
                <a:sym typeface="Days One"/>
              </a:defRPr>
            </a:lvl8pPr>
            <a:lvl9pPr lvl="8" rtl="0" algn="ctr">
              <a:lnSpc>
                <a:spcPct val="100000"/>
              </a:lnSpc>
              <a:spcBef>
                <a:spcPts val="0"/>
              </a:spcBef>
              <a:spcAft>
                <a:spcPts val="0"/>
              </a:spcAft>
              <a:buSzPts val="2400"/>
              <a:buFont typeface="Days One"/>
              <a:buNone/>
              <a:defRPr sz="2400">
                <a:latin typeface="Days One"/>
                <a:ea typeface="Days One"/>
                <a:cs typeface="Days One"/>
                <a:sym typeface="Days One"/>
              </a:defRPr>
            </a:lvl9pPr>
          </a:lstStyle>
          <a:p/>
        </p:txBody>
      </p:sp>
      <p:sp>
        <p:nvSpPr>
          <p:cNvPr id="1342" name="Google Shape;1342;p23"/>
          <p:cNvSpPr txBox="1"/>
          <p:nvPr>
            <p:ph idx="6" type="subTitle"/>
          </p:nvPr>
        </p:nvSpPr>
        <p:spPr>
          <a:xfrm>
            <a:off x="6076475" y="1897575"/>
            <a:ext cx="2347500" cy="479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ays One"/>
              <a:buNone/>
              <a:defRPr sz="2000">
                <a:solidFill>
                  <a:schemeClr val="accent5"/>
                </a:solidFill>
                <a:latin typeface="Days One"/>
                <a:ea typeface="Days One"/>
                <a:cs typeface="Days One"/>
                <a:sym typeface="Days One"/>
              </a:defRPr>
            </a:lvl1pPr>
            <a:lvl2pPr lvl="1" rtl="0" algn="ctr">
              <a:lnSpc>
                <a:spcPct val="100000"/>
              </a:lnSpc>
              <a:spcBef>
                <a:spcPts val="0"/>
              </a:spcBef>
              <a:spcAft>
                <a:spcPts val="0"/>
              </a:spcAft>
              <a:buSzPts val="2400"/>
              <a:buFont typeface="Days One"/>
              <a:buNone/>
              <a:defRPr sz="2400">
                <a:latin typeface="Days One"/>
                <a:ea typeface="Days One"/>
                <a:cs typeface="Days One"/>
                <a:sym typeface="Days One"/>
              </a:defRPr>
            </a:lvl2pPr>
            <a:lvl3pPr lvl="2" rtl="0" algn="ctr">
              <a:lnSpc>
                <a:spcPct val="100000"/>
              </a:lnSpc>
              <a:spcBef>
                <a:spcPts val="0"/>
              </a:spcBef>
              <a:spcAft>
                <a:spcPts val="0"/>
              </a:spcAft>
              <a:buSzPts val="2400"/>
              <a:buFont typeface="Days One"/>
              <a:buNone/>
              <a:defRPr sz="2400">
                <a:latin typeface="Days One"/>
                <a:ea typeface="Days One"/>
                <a:cs typeface="Days One"/>
                <a:sym typeface="Days One"/>
              </a:defRPr>
            </a:lvl3pPr>
            <a:lvl4pPr lvl="3" rtl="0" algn="ctr">
              <a:lnSpc>
                <a:spcPct val="100000"/>
              </a:lnSpc>
              <a:spcBef>
                <a:spcPts val="0"/>
              </a:spcBef>
              <a:spcAft>
                <a:spcPts val="0"/>
              </a:spcAft>
              <a:buSzPts val="2400"/>
              <a:buFont typeface="Days One"/>
              <a:buNone/>
              <a:defRPr sz="2400">
                <a:latin typeface="Days One"/>
                <a:ea typeface="Days One"/>
                <a:cs typeface="Days One"/>
                <a:sym typeface="Days One"/>
              </a:defRPr>
            </a:lvl4pPr>
            <a:lvl5pPr lvl="4" rtl="0" algn="ctr">
              <a:lnSpc>
                <a:spcPct val="100000"/>
              </a:lnSpc>
              <a:spcBef>
                <a:spcPts val="0"/>
              </a:spcBef>
              <a:spcAft>
                <a:spcPts val="0"/>
              </a:spcAft>
              <a:buSzPts val="2400"/>
              <a:buFont typeface="Days One"/>
              <a:buNone/>
              <a:defRPr sz="2400">
                <a:latin typeface="Days One"/>
                <a:ea typeface="Days One"/>
                <a:cs typeface="Days One"/>
                <a:sym typeface="Days One"/>
              </a:defRPr>
            </a:lvl5pPr>
            <a:lvl6pPr lvl="5" rtl="0" algn="ctr">
              <a:lnSpc>
                <a:spcPct val="100000"/>
              </a:lnSpc>
              <a:spcBef>
                <a:spcPts val="0"/>
              </a:spcBef>
              <a:spcAft>
                <a:spcPts val="0"/>
              </a:spcAft>
              <a:buSzPts val="2400"/>
              <a:buFont typeface="Days One"/>
              <a:buNone/>
              <a:defRPr sz="2400">
                <a:latin typeface="Days One"/>
                <a:ea typeface="Days One"/>
                <a:cs typeface="Days One"/>
                <a:sym typeface="Days One"/>
              </a:defRPr>
            </a:lvl6pPr>
            <a:lvl7pPr lvl="6" rtl="0" algn="ctr">
              <a:lnSpc>
                <a:spcPct val="100000"/>
              </a:lnSpc>
              <a:spcBef>
                <a:spcPts val="0"/>
              </a:spcBef>
              <a:spcAft>
                <a:spcPts val="0"/>
              </a:spcAft>
              <a:buSzPts val="2400"/>
              <a:buFont typeface="Days One"/>
              <a:buNone/>
              <a:defRPr sz="2400">
                <a:latin typeface="Days One"/>
                <a:ea typeface="Days One"/>
                <a:cs typeface="Days One"/>
                <a:sym typeface="Days One"/>
              </a:defRPr>
            </a:lvl7pPr>
            <a:lvl8pPr lvl="7" rtl="0" algn="ctr">
              <a:lnSpc>
                <a:spcPct val="100000"/>
              </a:lnSpc>
              <a:spcBef>
                <a:spcPts val="0"/>
              </a:spcBef>
              <a:spcAft>
                <a:spcPts val="0"/>
              </a:spcAft>
              <a:buSzPts val="2400"/>
              <a:buFont typeface="Days One"/>
              <a:buNone/>
              <a:defRPr sz="2400">
                <a:latin typeface="Days One"/>
                <a:ea typeface="Days One"/>
                <a:cs typeface="Days One"/>
                <a:sym typeface="Days One"/>
              </a:defRPr>
            </a:lvl8pPr>
            <a:lvl9pPr lvl="8" rtl="0" algn="ctr">
              <a:lnSpc>
                <a:spcPct val="100000"/>
              </a:lnSpc>
              <a:spcBef>
                <a:spcPts val="0"/>
              </a:spcBef>
              <a:spcAft>
                <a:spcPts val="0"/>
              </a:spcAft>
              <a:buSzPts val="2400"/>
              <a:buFont typeface="Days One"/>
              <a:buNone/>
              <a:defRPr sz="2400">
                <a:latin typeface="Days One"/>
                <a:ea typeface="Days One"/>
                <a:cs typeface="Days One"/>
                <a:sym typeface="Days One"/>
              </a:defRPr>
            </a:lvl9pPr>
          </a:lstStyle>
          <a:p/>
        </p:txBody>
      </p:sp>
      <p:grpSp>
        <p:nvGrpSpPr>
          <p:cNvPr id="1343" name="Google Shape;1343;p23"/>
          <p:cNvGrpSpPr/>
          <p:nvPr/>
        </p:nvGrpSpPr>
        <p:grpSpPr>
          <a:xfrm>
            <a:off x="-95832" y="139900"/>
            <a:ext cx="9596405" cy="4775950"/>
            <a:chOff x="-95832" y="139900"/>
            <a:chExt cx="9596405" cy="4775950"/>
          </a:xfrm>
        </p:grpSpPr>
        <p:grpSp>
          <p:nvGrpSpPr>
            <p:cNvPr id="1344" name="Google Shape;1344;p23"/>
            <p:cNvGrpSpPr/>
            <p:nvPr/>
          </p:nvGrpSpPr>
          <p:grpSpPr>
            <a:xfrm rot="10800000">
              <a:off x="8809437" y="196733"/>
              <a:ext cx="691135" cy="691158"/>
              <a:chOff x="86350" y="57700"/>
              <a:chExt cx="691135" cy="691158"/>
            </a:xfrm>
          </p:grpSpPr>
          <p:grpSp>
            <p:nvGrpSpPr>
              <p:cNvPr id="1345" name="Google Shape;1345;p23"/>
              <p:cNvGrpSpPr/>
              <p:nvPr/>
            </p:nvGrpSpPr>
            <p:grpSpPr>
              <a:xfrm>
                <a:off x="86350" y="57700"/>
                <a:ext cx="691135" cy="691158"/>
                <a:chOff x="86350" y="57700"/>
                <a:chExt cx="691135" cy="691158"/>
              </a:xfrm>
            </p:grpSpPr>
            <p:sp>
              <p:nvSpPr>
                <p:cNvPr id="1346" name="Google Shape;1346;p23"/>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3"/>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3"/>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3"/>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3"/>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3"/>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3"/>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3"/>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3"/>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 name="Google Shape;1355;p23"/>
              <p:cNvGrpSpPr/>
              <p:nvPr/>
            </p:nvGrpSpPr>
            <p:grpSpPr>
              <a:xfrm>
                <a:off x="183097" y="264489"/>
                <a:ext cx="450763" cy="389423"/>
                <a:chOff x="183097" y="264489"/>
                <a:chExt cx="450763" cy="389423"/>
              </a:xfrm>
            </p:grpSpPr>
            <p:sp>
              <p:nvSpPr>
                <p:cNvPr id="1356" name="Google Shape;1356;p23"/>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3"/>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3"/>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3"/>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60" name="Google Shape;1360;p23"/>
            <p:cNvGrpSpPr/>
            <p:nvPr/>
          </p:nvGrpSpPr>
          <p:grpSpPr>
            <a:xfrm rot="10800000">
              <a:off x="8499976" y="139900"/>
              <a:ext cx="350349" cy="359256"/>
              <a:chOff x="612674" y="323403"/>
              <a:chExt cx="401684" cy="405435"/>
            </a:xfrm>
          </p:grpSpPr>
          <p:grpSp>
            <p:nvGrpSpPr>
              <p:cNvPr id="1361" name="Google Shape;1361;p23"/>
              <p:cNvGrpSpPr/>
              <p:nvPr/>
            </p:nvGrpSpPr>
            <p:grpSpPr>
              <a:xfrm>
                <a:off x="612674" y="323403"/>
                <a:ext cx="401684" cy="405435"/>
                <a:chOff x="810549" y="420740"/>
                <a:chExt cx="401684" cy="405435"/>
              </a:xfrm>
            </p:grpSpPr>
            <p:sp>
              <p:nvSpPr>
                <p:cNvPr id="1362" name="Google Shape;1362;p23"/>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3"/>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3"/>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3"/>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3"/>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3"/>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3"/>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3"/>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3"/>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 name="Google Shape;1371;p23"/>
              <p:cNvGrpSpPr/>
              <p:nvPr/>
            </p:nvGrpSpPr>
            <p:grpSpPr>
              <a:xfrm>
                <a:off x="642015" y="405112"/>
                <a:ext cx="301036" cy="286089"/>
                <a:chOff x="794415" y="405112"/>
                <a:chExt cx="301036" cy="286089"/>
              </a:xfrm>
            </p:grpSpPr>
            <p:sp>
              <p:nvSpPr>
                <p:cNvPr id="1372" name="Google Shape;1372;p23"/>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3"/>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3"/>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3"/>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6" name="Google Shape;1376;p23"/>
            <p:cNvGrpSpPr/>
            <p:nvPr/>
          </p:nvGrpSpPr>
          <p:grpSpPr>
            <a:xfrm>
              <a:off x="-95832" y="4120598"/>
              <a:ext cx="483380" cy="483396"/>
              <a:chOff x="86350" y="57700"/>
              <a:chExt cx="691135" cy="691158"/>
            </a:xfrm>
          </p:grpSpPr>
          <p:grpSp>
            <p:nvGrpSpPr>
              <p:cNvPr id="1377" name="Google Shape;1377;p23"/>
              <p:cNvGrpSpPr/>
              <p:nvPr/>
            </p:nvGrpSpPr>
            <p:grpSpPr>
              <a:xfrm>
                <a:off x="86350" y="57700"/>
                <a:ext cx="691135" cy="691158"/>
                <a:chOff x="86350" y="57700"/>
                <a:chExt cx="691135" cy="691158"/>
              </a:xfrm>
            </p:grpSpPr>
            <p:sp>
              <p:nvSpPr>
                <p:cNvPr id="1378" name="Google Shape;1378;p23"/>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3"/>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3"/>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3"/>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3"/>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3"/>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3"/>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3"/>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3"/>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 name="Google Shape;1387;p23"/>
              <p:cNvGrpSpPr/>
              <p:nvPr/>
            </p:nvGrpSpPr>
            <p:grpSpPr>
              <a:xfrm>
                <a:off x="183097" y="264489"/>
                <a:ext cx="450763" cy="389423"/>
                <a:chOff x="183097" y="264489"/>
                <a:chExt cx="450763" cy="389423"/>
              </a:xfrm>
            </p:grpSpPr>
            <p:sp>
              <p:nvSpPr>
                <p:cNvPr id="1388" name="Google Shape;1388;p23"/>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3"/>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3"/>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3"/>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2" name="Google Shape;1392;p23"/>
            <p:cNvGrpSpPr/>
            <p:nvPr/>
          </p:nvGrpSpPr>
          <p:grpSpPr>
            <a:xfrm>
              <a:off x="180271" y="4603989"/>
              <a:ext cx="308975" cy="311861"/>
              <a:chOff x="612674" y="323403"/>
              <a:chExt cx="401684" cy="405435"/>
            </a:xfrm>
          </p:grpSpPr>
          <p:grpSp>
            <p:nvGrpSpPr>
              <p:cNvPr id="1393" name="Google Shape;1393;p23"/>
              <p:cNvGrpSpPr/>
              <p:nvPr/>
            </p:nvGrpSpPr>
            <p:grpSpPr>
              <a:xfrm>
                <a:off x="612674" y="323403"/>
                <a:ext cx="401684" cy="405435"/>
                <a:chOff x="810549" y="420740"/>
                <a:chExt cx="401684" cy="405435"/>
              </a:xfrm>
            </p:grpSpPr>
            <p:sp>
              <p:nvSpPr>
                <p:cNvPr id="1394" name="Google Shape;1394;p23"/>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3"/>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3"/>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3"/>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3"/>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3"/>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23"/>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3"/>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23"/>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 name="Google Shape;1403;p23"/>
              <p:cNvGrpSpPr/>
              <p:nvPr/>
            </p:nvGrpSpPr>
            <p:grpSpPr>
              <a:xfrm>
                <a:off x="642015" y="405112"/>
                <a:ext cx="301036" cy="286089"/>
                <a:chOff x="794415" y="405112"/>
                <a:chExt cx="301036" cy="286089"/>
              </a:xfrm>
            </p:grpSpPr>
            <p:sp>
              <p:nvSpPr>
                <p:cNvPr id="1404" name="Google Shape;1404;p23"/>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3"/>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3"/>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3"/>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1408" name="Shape 1408"/>
        <p:cNvGrpSpPr/>
        <p:nvPr/>
      </p:nvGrpSpPr>
      <p:grpSpPr>
        <a:xfrm>
          <a:off x="0" y="0"/>
          <a:ext cx="0" cy="0"/>
          <a:chOff x="0" y="0"/>
          <a:chExt cx="0" cy="0"/>
        </a:xfrm>
      </p:grpSpPr>
      <p:sp>
        <p:nvSpPr>
          <p:cNvPr id="1409" name="Google Shape;1409;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10" name="Google Shape;1410;p24"/>
          <p:cNvSpPr txBox="1"/>
          <p:nvPr>
            <p:ph idx="1" type="subTitle"/>
          </p:nvPr>
        </p:nvSpPr>
        <p:spPr>
          <a:xfrm>
            <a:off x="1080215" y="3953900"/>
            <a:ext cx="2127900" cy="650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11" name="Google Shape;1411;p24"/>
          <p:cNvSpPr txBox="1"/>
          <p:nvPr>
            <p:ph idx="2" type="subTitle"/>
          </p:nvPr>
        </p:nvSpPr>
        <p:spPr>
          <a:xfrm>
            <a:off x="3508050" y="3953900"/>
            <a:ext cx="2127900" cy="650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12" name="Google Shape;1412;p24"/>
          <p:cNvSpPr txBox="1"/>
          <p:nvPr>
            <p:ph idx="3" type="subTitle"/>
          </p:nvPr>
        </p:nvSpPr>
        <p:spPr>
          <a:xfrm>
            <a:off x="5935885" y="3953900"/>
            <a:ext cx="2127900" cy="650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13" name="Google Shape;1413;p24"/>
          <p:cNvSpPr txBox="1"/>
          <p:nvPr>
            <p:ph idx="4" type="subTitle"/>
          </p:nvPr>
        </p:nvSpPr>
        <p:spPr>
          <a:xfrm>
            <a:off x="1080215" y="3551000"/>
            <a:ext cx="2127900" cy="479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ays One"/>
              <a:buNone/>
              <a:defRPr sz="2000">
                <a:solidFill>
                  <a:schemeClr val="accent5"/>
                </a:solidFill>
                <a:latin typeface="Days One"/>
                <a:ea typeface="Days One"/>
                <a:cs typeface="Days One"/>
                <a:sym typeface="Days One"/>
              </a:defRPr>
            </a:lvl1pPr>
            <a:lvl2pPr lvl="1" rtl="0" algn="ctr">
              <a:lnSpc>
                <a:spcPct val="100000"/>
              </a:lnSpc>
              <a:spcBef>
                <a:spcPts val="0"/>
              </a:spcBef>
              <a:spcAft>
                <a:spcPts val="0"/>
              </a:spcAft>
              <a:buSzPts val="2400"/>
              <a:buFont typeface="Days One"/>
              <a:buNone/>
              <a:defRPr sz="2400">
                <a:latin typeface="Days One"/>
                <a:ea typeface="Days One"/>
                <a:cs typeface="Days One"/>
                <a:sym typeface="Days One"/>
              </a:defRPr>
            </a:lvl2pPr>
            <a:lvl3pPr lvl="2" rtl="0" algn="ctr">
              <a:lnSpc>
                <a:spcPct val="100000"/>
              </a:lnSpc>
              <a:spcBef>
                <a:spcPts val="0"/>
              </a:spcBef>
              <a:spcAft>
                <a:spcPts val="0"/>
              </a:spcAft>
              <a:buSzPts val="2400"/>
              <a:buFont typeface="Days One"/>
              <a:buNone/>
              <a:defRPr sz="2400">
                <a:latin typeface="Days One"/>
                <a:ea typeface="Days One"/>
                <a:cs typeface="Days One"/>
                <a:sym typeface="Days One"/>
              </a:defRPr>
            </a:lvl3pPr>
            <a:lvl4pPr lvl="3" rtl="0" algn="ctr">
              <a:lnSpc>
                <a:spcPct val="100000"/>
              </a:lnSpc>
              <a:spcBef>
                <a:spcPts val="0"/>
              </a:spcBef>
              <a:spcAft>
                <a:spcPts val="0"/>
              </a:spcAft>
              <a:buSzPts val="2400"/>
              <a:buFont typeface="Days One"/>
              <a:buNone/>
              <a:defRPr sz="2400">
                <a:latin typeface="Days One"/>
                <a:ea typeface="Days One"/>
                <a:cs typeface="Days One"/>
                <a:sym typeface="Days One"/>
              </a:defRPr>
            </a:lvl4pPr>
            <a:lvl5pPr lvl="4" rtl="0" algn="ctr">
              <a:lnSpc>
                <a:spcPct val="100000"/>
              </a:lnSpc>
              <a:spcBef>
                <a:spcPts val="0"/>
              </a:spcBef>
              <a:spcAft>
                <a:spcPts val="0"/>
              </a:spcAft>
              <a:buSzPts val="2400"/>
              <a:buFont typeface="Days One"/>
              <a:buNone/>
              <a:defRPr sz="2400">
                <a:latin typeface="Days One"/>
                <a:ea typeface="Days One"/>
                <a:cs typeface="Days One"/>
                <a:sym typeface="Days One"/>
              </a:defRPr>
            </a:lvl5pPr>
            <a:lvl6pPr lvl="5" rtl="0" algn="ctr">
              <a:lnSpc>
                <a:spcPct val="100000"/>
              </a:lnSpc>
              <a:spcBef>
                <a:spcPts val="0"/>
              </a:spcBef>
              <a:spcAft>
                <a:spcPts val="0"/>
              </a:spcAft>
              <a:buSzPts val="2400"/>
              <a:buFont typeface="Days One"/>
              <a:buNone/>
              <a:defRPr sz="2400">
                <a:latin typeface="Days One"/>
                <a:ea typeface="Days One"/>
                <a:cs typeface="Days One"/>
                <a:sym typeface="Days One"/>
              </a:defRPr>
            </a:lvl6pPr>
            <a:lvl7pPr lvl="6" rtl="0" algn="ctr">
              <a:lnSpc>
                <a:spcPct val="100000"/>
              </a:lnSpc>
              <a:spcBef>
                <a:spcPts val="0"/>
              </a:spcBef>
              <a:spcAft>
                <a:spcPts val="0"/>
              </a:spcAft>
              <a:buSzPts val="2400"/>
              <a:buFont typeface="Days One"/>
              <a:buNone/>
              <a:defRPr sz="2400">
                <a:latin typeface="Days One"/>
                <a:ea typeface="Days One"/>
                <a:cs typeface="Days One"/>
                <a:sym typeface="Days One"/>
              </a:defRPr>
            </a:lvl7pPr>
            <a:lvl8pPr lvl="7" rtl="0" algn="ctr">
              <a:lnSpc>
                <a:spcPct val="100000"/>
              </a:lnSpc>
              <a:spcBef>
                <a:spcPts val="0"/>
              </a:spcBef>
              <a:spcAft>
                <a:spcPts val="0"/>
              </a:spcAft>
              <a:buSzPts val="2400"/>
              <a:buFont typeface="Days One"/>
              <a:buNone/>
              <a:defRPr sz="2400">
                <a:latin typeface="Days One"/>
                <a:ea typeface="Days One"/>
                <a:cs typeface="Days One"/>
                <a:sym typeface="Days One"/>
              </a:defRPr>
            </a:lvl8pPr>
            <a:lvl9pPr lvl="8" rtl="0" algn="ctr">
              <a:lnSpc>
                <a:spcPct val="100000"/>
              </a:lnSpc>
              <a:spcBef>
                <a:spcPts val="0"/>
              </a:spcBef>
              <a:spcAft>
                <a:spcPts val="0"/>
              </a:spcAft>
              <a:buSzPts val="2400"/>
              <a:buFont typeface="Days One"/>
              <a:buNone/>
              <a:defRPr sz="2400">
                <a:latin typeface="Days One"/>
                <a:ea typeface="Days One"/>
                <a:cs typeface="Days One"/>
                <a:sym typeface="Days One"/>
              </a:defRPr>
            </a:lvl9pPr>
          </a:lstStyle>
          <a:p/>
        </p:txBody>
      </p:sp>
      <p:sp>
        <p:nvSpPr>
          <p:cNvPr id="1414" name="Google Shape;1414;p24"/>
          <p:cNvSpPr txBox="1"/>
          <p:nvPr>
            <p:ph idx="5" type="subTitle"/>
          </p:nvPr>
        </p:nvSpPr>
        <p:spPr>
          <a:xfrm>
            <a:off x="3508050" y="3551000"/>
            <a:ext cx="2127900" cy="479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ays One"/>
              <a:buNone/>
              <a:defRPr sz="2000">
                <a:solidFill>
                  <a:schemeClr val="accent5"/>
                </a:solidFill>
                <a:latin typeface="Days One"/>
                <a:ea typeface="Days One"/>
                <a:cs typeface="Days One"/>
                <a:sym typeface="Days One"/>
              </a:defRPr>
            </a:lvl1pPr>
            <a:lvl2pPr lvl="1" rtl="0" algn="ctr">
              <a:lnSpc>
                <a:spcPct val="100000"/>
              </a:lnSpc>
              <a:spcBef>
                <a:spcPts val="0"/>
              </a:spcBef>
              <a:spcAft>
                <a:spcPts val="0"/>
              </a:spcAft>
              <a:buSzPts val="2400"/>
              <a:buFont typeface="Days One"/>
              <a:buNone/>
              <a:defRPr sz="2400">
                <a:latin typeface="Days One"/>
                <a:ea typeface="Days One"/>
                <a:cs typeface="Days One"/>
                <a:sym typeface="Days One"/>
              </a:defRPr>
            </a:lvl2pPr>
            <a:lvl3pPr lvl="2" rtl="0" algn="ctr">
              <a:lnSpc>
                <a:spcPct val="100000"/>
              </a:lnSpc>
              <a:spcBef>
                <a:spcPts val="0"/>
              </a:spcBef>
              <a:spcAft>
                <a:spcPts val="0"/>
              </a:spcAft>
              <a:buSzPts val="2400"/>
              <a:buFont typeface="Days One"/>
              <a:buNone/>
              <a:defRPr sz="2400">
                <a:latin typeface="Days One"/>
                <a:ea typeface="Days One"/>
                <a:cs typeface="Days One"/>
                <a:sym typeface="Days One"/>
              </a:defRPr>
            </a:lvl3pPr>
            <a:lvl4pPr lvl="3" rtl="0" algn="ctr">
              <a:lnSpc>
                <a:spcPct val="100000"/>
              </a:lnSpc>
              <a:spcBef>
                <a:spcPts val="0"/>
              </a:spcBef>
              <a:spcAft>
                <a:spcPts val="0"/>
              </a:spcAft>
              <a:buSzPts val="2400"/>
              <a:buFont typeface="Days One"/>
              <a:buNone/>
              <a:defRPr sz="2400">
                <a:latin typeface="Days One"/>
                <a:ea typeface="Days One"/>
                <a:cs typeface="Days One"/>
                <a:sym typeface="Days One"/>
              </a:defRPr>
            </a:lvl4pPr>
            <a:lvl5pPr lvl="4" rtl="0" algn="ctr">
              <a:lnSpc>
                <a:spcPct val="100000"/>
              </a:lnSpc>
              <a:spcBef>
                <a:spcPts val="0"/>
              </a:spcBef>
              <a:spcAft>
                <a:spcPts val="0"/>
              </a:spcAft>
              <a:buSzPts val="2400"/>
              <a:buFont typeface="Days One"/>
              <a:buNone/>
              <a:defRPr sz="2400">
                <a:latin typeface="Days One"/>
                <a:ea typeface="Days One"/>
                <a:cs typeface="Days One"/>
                <a:sym typeface="Days One"/>
              </a:defRPr>
            </a:lvl5pPr>
            <a:lvl6pPr lvl="5" rtl="0" algn="ctr">
              <a:lnSpc>
                <a:spcPct val="100000"/>
              </a:lnSpc>
              <a:spcBef>
                <a:spcPts val="0"/>
              </a:spcBef>
              <a:spcAft>
                <a:spcPts val="0"/>
              </a:spcAft>
              <a:buSzPts val="2400"/>
              <a:buFont typeface="Days One"/>
              <a:buNone/>
              <a:defRPr sz="2400">
                <a:latin typeface="Days One"/>
                <a:ea typeface="Days One"/>
                <a:cs typeface="Days One"/>
                <a:sym typeface="Days One"/>
              </a:defRPr>
            </a:lvl6pPr>
            <a:lvl7pPr lvl="6" rtl="0" algn="ctr">
              <a:lnSpc>
                <a:spcPct val="100000"/>
              </a:lnSpc>
              <a:spcBef>
                <a:spcPts val="0"/>
              </a:spcBef>
              <a:spcAft>
                <a:spcPts val="0"/>
              </a:spcAft>
              <a:buSzPts val="2400"/>
              <a:buFont typeface="Days One"/>
              <a:buNone/>
              <a:defRPr sz="2400">
                <a:latin typeface="Days One"/>
                <a:ea typeface="Days One"/>
                <a:cs typeface="Days One"/>
                <a:sym typeface="Days One"/>
              </a:defRPr>
            </a:lvl7pPr>
            <a:lvl8pPr lvl="7" rtl="0" algn="ctr">
              <a:lnSpc>
                <a:spcPct val="100000"/>
              </a:lnSpc>
              <a:spcBef>
                <a:spcPts val="0"/>
              </a:spcBef>
              <a:spcAft>
                <a:spcPts val="0"/>
              </a:spcAft>
              <a:buSzPts val="2400"/>
              <a:buFont typeface="Days One"/>
              <a:buNone/>
              <a:defRPr sz="2400">
                <a:latin typeface="Days One"/>
                <a:ea typeface="Days One"/>
                <a:cs typeface="Days One"/>
                <a:sym typeface="Days One"/>
              </a:defRPr>
            </a:lvl8pPr>
            <a:lvl9pPr lvl="8" rtl="0" algn="ctr">
              <a:lnSpc>
                <a:spcPct val="100000"/>
              </a:lnSpc>
              <a:spcBef>
                <a:spcPts val="0"/>
              </a:spcBef>
              <a:spcAft>
                <a:spcPts val="0"/>
              </a:spcAft>
              <a:buSzPts val="2400"/>
              <a:buFont typeface="Days One"/>
              <a:buNone/>
              <a:defRPr sz="2400">
                <a:latin typeface="Days One"/>
                <a:ea typeface="Days One"/>
                <a:cs typeface="Days One"/>
                <a:sym typeface="Days One"/>
              </a:defRPr>
            </a:lvl9pPr>
          </a:lstStyle>
          <a:p/>
        </p:txBody>
      </p:sp>
      <p:sp>
        <p:nvSpPr>
          <p:cNvPr id="1415" name="Google Shape;1415;p24"/>
          <p:cNvSpPr txBox="1"/>
          <p:nvPr>
            <p:ph idx="6" type="subTitle"/>
          </p:nvPr>
        </p:nvSpPr>
        <p:spPr>
          <a:xfrm>
            <a:off x="5935885" y="3551000"/>
            <a:ext cx="2127900" cy="479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ays One"/>
              <a:buNone/>
              <a:defRPr sz="2000">
                <a:solidFill>
                  <a:schemeClr val="accent5"/>
                </a:solidFill>
                <a:latin typeface="Days One"/>
                <a:ea typeface="Days One"/>
                <a:cs typeface="Days One"/>
                <a:sym typeface="Days One"/>
              </a:defRPr>
            </a:lvl1pPr>
            <a:lvl2pPr lvl="1" rtl="0" algn="ctr">
              <a:lnSpc>
                <a:spcPct val="100000"/>
              </a:lnSpc>
              <a:spcBef>
                <a:spcPts val="0"/>
              </a:spcBef>
              <a:spcAft>
                <a:spcPts val="0"/>
              </a:spcAft>
              <a:buSzPts val="2400"/>
              <a:buFont typeface="Days One"/>
              <a:buNone/>
              <a:defRPr sz="2400">
                <a:latin typeface="Days One"/>
                <a:ea typeface="Days One"/>
                <a:cs typeface="Days One"/>
                <a:sym typeface="Days One"/>
              </a:defRPr>
            </a:lvl2pPr>
            <a:lvl3pPr lvl="2" rtl="0" algn="ctr">
              <a:lnSpc>
                <a:spcPct val="100000"/>
              </a:lnSpc>
              <a:spcBef>
                <a:spcPts val="0"/>
              </a:spcBef>
              <a:spcAft>
                <a:spcPts val="0"/>
              </a:spcAft>
              <a:buSzPts val="2400"/>
              <a:buFont typeface="Days One"/>
              <a:buNone/>
              <a:defRPr sz="2400">
                <a:latin typeface="Days One"/>
                <a:ea typeface="Days One"/>
                <a:cs typeface="Days One"/>
                <a:sym typeface="Days One"/>
              </a:defRPr>
            </a:lvl3pPr>
            <a:lvl4pPr lvl="3" rtl="0" algn="ctr">
              <a:lnSpc>
                <a:spcPct val="100000"/>
              </a:lnSpc>
              <a:spcBef>
                <a:spcPts val="0"/>
              </a:spcBef>
              <a:spcAft>
                <a:spcPts val="0"/>
              </a:spcAft>
              <a:buSzPts val="2400"/>
              <a:buFont typeface="Days One"/>
              <a:buNone/>
              <a:defRPr sz="2400">
                <a:latin typeface="Days One"/>
                <a:ea typeface="Days One"/>
                <a:cs typeface="Days One"/>
                <a:sym typeface="Days One"/>
              </a:defRPr>
            </a:lvl4pPr>
            <a:lvl5pPr lvl="4" rtl="0" algn="ctr">
              <a:lnSpc>
                <a:spcPct val="100000"/>
              </a:lnSpc>
              <a:spcBef>
                <a:spcPts val="0"/>
              </a:spcBef>
              <a:spcAft>
                <a:spcPts val="0"/>
              </a:spcAft>
              <a:buSzPts val="2400"/>
              <a:buFont typeface="Days One"/>
              <a:buNone/>
              <a:defRPr sz="2400">
                <a:latin typeface="Days One"/>
                <a:ea typeface="Days One"/>
                <a:cs typeface="Days One"/>
                <a:sym typeface="Days One"/>
              </a:defRPr>
            </a:lvl5pPr>
            <a:lvl6pPr lvl="5" rtl="0" algn="ctr">
              <a:lnSpc>
                <a:spcPct val="100000"/>
              </a:lnSpc>
              <a:spcBef>
                <a:spcPts val="0"/>
              </a:spcBef>
              <a:spcAft>
                <a:spcPts val="0"/>
              </a:spcAft>
              <a:buSzPts val="2400"/>
              <a:buFont typeface="Days One"/>
              <a:buNone/>
              <a:defRPr sz="2400">
                <a:latin typeface="Days One"/>
                <a:ea typeface="Days One"/>
                <a:cs typeface="Days One"/>
                <a:sym typeface="Days One"/>
              </a:defRPr>
            </a:lvl6pPr>
            <a:lvl7pPr lvl="6" rtl="0" algn="ctr">
              <a:lnSpc>
                <a:spcPct val="100000"/>
              </a:lnSpc>
              <a:spcBef>
                <a:spcPts val="0"/>
              </a:spcBef>
              <a:spcAft>
                <a:spcPts val="0"/>
              </a:spcAft>
              <a:buSzPts val="2400"/>
              <a:buFont typeface="Days One"/>
              <a:buNone/>
              <a:defRPr sz="2400">
                <a:latin typeface="Days One"/>
                <a:ea typeface="Days One"/>
                <a:cs typeface="Days One"/>
                <a:sym typeface="Days One"/>
              </a:defRPr>
            </a:lvl7pPr>
            <a:lvl8pPr lvl="7" rtl="0" algn="ctr">
              <a:lnSpc>
                <a:spcPct val="100000"/>
              </a:lnSpc>
              <a:spcBef>
                <a:spcPts val="0"/>
              </a:spcBef>
              <a:spcAft>
                <a:spcPts val="0"/>
              </a:spcAft>
              <a:buSzPts val="2400"/>
              <a:buFont typeface="Days One"/>
              <a:buNone/>
              <a:defRPr sz="2400">
                <a:latin typeface="Days One"/>
                <a:ea typeface="Days One"/>
                <a:cs typeface="Days One"/>
                <a:sym typeface="Days One"/>
              </a:defRPr>
            </a:lvl8pPr>
            <a:lvl9pPr lvl="8" rtl="0" algn="ctr">
              <a:lnSpc>
                <a:spcPct val="100000"/>
              </a:lnSpc>
              <a:spcBef>
                <a:spcPts val="0"/>
              </a:spcBef>
              <a:spcAft>
                <a:spcPts val="0"/>
              </a:spcAft>
              <a:buSzPts val="2400"/>
              <a:buFont typeface="Days One"/>
              <a:buNone/>
              <a:defRPr sz="2400">
                <a:latin typeface="Days One"/>
                <a:ea typeface="Days One"/>
                <a:cs typeface="Days One"/>
                <a:sym typeface="Days One"/>
              </a:defRPr>
            </a:lvl9pPr>
          </a:lstStyle>
          <a:p/>
        </p:txBody>
      </p:sp>
      <p:grpSp>
        <p:nvGrpSpPr>
          <p:cNvPr id="1416" name="Google Shape;1416;p24"/>
          <p:cNvGrpSpPr/>
          <p:nvPr/>
        </p:nvGrpSpPr>
        <p:grpSpPr>
          <a:xfrm>
            <a:off x="-95832" y="139900"/>
            <a:ext cx="9596405" cy="4775950"/>
            <a:chOff x="-95832" y="139900"/>
            <a:chExt cx="9596405" cy="4775950"/>
          </a:xfrm>
        </p:grpSpPr>
        <p:grpSp>
          <p:nvGrpSpPr>
            <p:cNvPr id="1417" name="Google Shape;1417;p24"/>
            <p:cNvGrpSpPr/>
            <p:nvPr/>
          </p:nvGrpSpPr>
          <p:grpSpPr>
            <a:xfrm flipH="1">
              <a:off x="8809437" y="139900"/>
              <a:ext cx="691135" cy="691158"/>
              <a:chOff x="86350" y="57700"/>
              <a:chExt cx="691135" cy="691158"/>
            </a:xfrm>
          </p:grpSpPr>
          <p:grpSp>
            <p:nvGrpSpPr>
              <p:cNvPr id="1418" name="Google Shape;1418;p24"/>
              <p:cNvGrpSpPr/>
              <p:nvPr/>
            </p:nvGrpSpPr>
            <p:grpSpPr>
              <a:xfrm>
                <a:off x="86350" y="57700"/>
                <a:ext cx="691135" cy="691158"/>
                <a:chOff x="86350" y="57700"/>
                <a:chExt cx="691135" cy="691158"/>
              </a:xfrm>
            </p:grpSpPr>
            <p:sp>
              <p:nvSpPr>
                <p:cNvPr id="1419" name="Google Shape;1419;p24"/>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4"/>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4"/>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4"/>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4"/>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4"/>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4"/>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4"/>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4"/>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 name="Google Shape;1428;p24"/>
              <p:cNvGrpSpPr/>
              <p:nvPr/>
            </p:nvGrpSpPr>
            <p:grpSpPr>
              <a:xfrm>
                <a:off x="183097" y="264489"/>
                <a:ext cx="450763" cy="389423"/>
                <a:chOff x="183097" y="264489"/>
                <a:chExt cx="450763" cy="389423"/>
              </a:xfrm>
            </p:grpSpPr>
            <p:sp>
              <p:nvSpPr>
                <p:cNvPr id="1429" name="Google Shape;1429;p24"/>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4"/>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4"/>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4"/>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33" name="Google Shape;1433;p24"/>
            <p:cNvGrpSpPr/>
            <p:nvPr/>
          </p:nvGrpSpPr>
          <p:grpSpPr>
            <a:xfrm flipH="1">
              <a:off x="8499976" y="528635"/>
              <a:ext cx="350349" cy="359256"/>
              <a:chOff x="612674" y="323403"/>
              <a:chExt cx="401684" cy="405435"/>
            </a:xfrm>
          </p:grpSpPr>
          <p:grpSp>
            <p:nvGrpSpPr>
              <p:cNvPr id="1434" name="Google Shape;1434;p24"/>
              <p:cNvGrpSpPr/>
              <p:nvPr/>
            </p:nvGrpSpPr>
            <p:grpSpPr>
              <a:xfrm>
                <a:off x="612674" y="323403"/>
                <a:ext cx="401684" cy="405435"/>
                <a:chOff x="810549" y="420740"/>
                <a:chExt cx="401684" cy="405435"/>
              </a:xfrm>
            </p:grpSpPr>
            <p:sp>
              <p:nvSpPr>
                <p:cNvPr id="1435" name="Google Shape;1435;p24"/>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4"/>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4"/>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4"/>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24"/>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24"/>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4"/>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4"/>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4"/>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24"/>
              <p:cNvGrpSpPr/>
              <p:nvPr/>
            </p:nvGrpSpPr>
            <p:grpSpPr>
              <a:xfrm>
                <a:off x="642015" y="405112"/>
                <a:ext cx="301036" cy="286089"/>
                <a:chOff x="794415" y="405112"/>
                <a:chExt cx="301036" cy="286089"/>
              </a:xfrm>
            </p:grpSpPr>
            <p:sp>
              <p:nvSpPr>
                <p:cNvPr id="1445" name="Google Shape;1445;p24"/>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4"/>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4"/>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4"/>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49" name="Google Shape;1449;p24"/>
            <p:cNvGrpSpPr/>
            <p:nvPr/>
          </p:nvGrpSpPr>
          <p:grpSpPr>
            <a:xfrm>
              <a:off x="-95832" y="4120598"/>
              <a:ext cx="483380" cy="483396"/>
              <a:chOff x="86350" y="57700"/>
              <a:chExt cx="691135" cy="691158"/>
            </a:xfrm>
          </p:grpSpPr>
          <p:grpSp>
            <p:nvGrpSpPr>
              <p:cNvPr id="1450" name="Google Shape;1450;p24"/>
              <p:cNvGrpSpPr/>
              <p:nvPr/>
            </p:nvGrpSpPr>
            <p:grpSpPr>
              <a:xfrm>
                <a:off x="86350" y="57700"/>
                <a:ext cx="691135" cy="691158"/>
                <a:chOff x="86350" y="57700"/>
                <a:chExt cx="691135" cy="691158"/>
              </a:xfrm>
            </p:grpSpPr>
            <p:sp>
              <p:nvSpPr>
                <p:cNvPr id="1451" name="Google Shape;1451;p24"/>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4"/>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4"/>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4"/>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4"/>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4"/>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4"/>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4"/>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4"/>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 name="Google Shape;1460;p24"/>
              <p:cNvGrpSpPr/>
              <p:nvPr/>
            </p:nvGrpSpPr>
            <p:grpSpPr>
              <a:xfrm>
                <a:off x="183097" y="264489"/>
                <a:ext cx="450763" cy="389423"/>
                <a:chOff x="183097" y="264489"/>
                <a:chExt cx="450763" cy="389423"/>
              </a:xfrm>
            </p:grpSpPr>
            <p:sp>
              <p:nvSpPr>
                <p:cNvPr id="1461" name="Google Shape;1461;p24"/>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4"/>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4"/>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4"/>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65" name="Google Shape;1465;p24"/>
            <p:cNvGrpSpPr/>
            <p:nvPr/>
          </p:nvGrpSpPr>
          <p:grpSpPr>
            <a:xfrm>
              <a:off x="180271" y="4603989"/>
              <a:ext cx="308975" cy="311861"/>
              <a:chOff x="612674" y="323403"/>
              <a:chExt cx="401684" cy="405435"/>
            </a:xfrm>
          </p:grpSpPr>
          <p:grpSp>
            <p:nvGrpSpPr>
              <p:cNvPr id="1466" name="Google Shape;1466;p24"/>
              <p:cNvGrpSpPr/>
              <p:nvPr/>
            </p:nvGrpSpPr>
            <p:grpSpPr>
              <a:xfrm>
                <a:off x="612674" y="323403"/>
                <a:ext cx="401684" cy="405435"/>
                <a:chOff x="810549" y="420740"/>
                <a:chExt cx="401684" cy="405435"/>
              </a:xfrm>
            </p:grpSpPr>
            <p:sp>
              <p:nvSpPr>
                <p:cNvPr id="1467" name="Google Shape;1467;p24"/>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24"/>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24"/>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4"/>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4"/>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4"/>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4"/>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4"/>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4"/>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 name="Google Shape;1476;p24"/>
              <p:cNvGrpSpPr/>
              <p:nvPr/>
            </p:nvGrpSpPr>
            <p:grpSpPr>
              <a:xfrm>
                <a:off x="642015" y="405112"/>
                <a:ext cx="301036" cy="286089"/>
                <a:chOff x="794415" y="405112"/>
                <a:chExt cx="301036" cy="286089"/>
              </a:xfrm>
            </p:grpSpPr>
            <p:sp>
              <p:nvSpPr>
                <p:cNvPr id="1477" name="Google Shape;1477;p24"/>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4"/>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4"/>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4"/>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481" name="Shape 1481"/>
        <p:cNvGrpSpPr/>
        <p:nvPr/>
      </p:nvGrpSpPr>
      <p:grpSpPr>
        <a:xfrm>
          <a:off x="0" y="0"/>
          <a:ext cx="0" cy="0"/>
          <a:chOff x="0" y="0"/>
          <a:chExt cx="0" cy="0"/>
        </a:xfrm>
      </p:grpSpPr>
      <p:sp>
        <p:nvSpPr>
          <p:cNvPr id="1482" name="Google Shape;1482;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83" name="Google Shape;1483;p25"/>
          <p:cNvSpPr txBox="1"/>
          <p:nvPr>
            <p:ph idx="1" type="subTitle"/>
          </p:nvPr>
        </p:nvSpPr>
        <p:spPr>
          <a:xfrm>
            <a:off x="1253224" y="1825100"/>
            <a:ext cx="2811000" cy="95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84" name="Google Shape;1484;p25"/>
          <p:cNvSpPr txBox="1"/>
          <p:nvPr>
            <p:ph idx="2" type="subTitle"/>
          </p:nvPr>
        </p:nvSpPr>
        <p:spPr>
          <a:xfrm>
            <a:off x="5079776" y="1825100"/>
            <a:ext cx="2811000" cy="95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85" name="Google Shape;1485;p25"/>
          <p:cNvSpPr txBox="1"/>
          <p:nvPr>
            <p:ph idx="3" type="subTitle"/>
          </p:nvPr>
        </p:nvSpPr>
        <p:spPr>
          <a:xfrm>
            <a:off x="1253224" y="3485675"/>
            <a:ext cx="2811000" cy="95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86" name="Google Shape;1486;p25"/>
          <p:cNvSpPr txBox="1"/>
          <p:nvPr>
            <p:ph idx="4" type="subTitle"/>
          </p:nvPr>
        </p:nvSpPr>
        <p:spPr>
          <a:xfrm>
            <a:off x="5079776" y="3485675"/>
            <a:ext cx="2811000" cy="95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87" name="Google Shape;1487;p25"/>
          <p:cNvSpPr txBox="1"/>
          <p:nvPr>
            <p:ph idx="5" type="subTitle"/>
          </p:nvPr>
        </p:nvSpPr>
        <p:spPr>
          <a:xfrm>
            <a:off x="1253225" y="1455550"/>
            <a:ext cx="2811000" cy="463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Days One"/>
              <a:buNone/>
              <a:defRPr sz="2000">
                <a:solidFill>
                  <a:schemeClr val="accent5"/>
                </a:solidFill>
                <a:latin typeface="Days One"/>
                <a:ea typeface="Days One"/>
                <a:cs typeface="Days One"/>
                <a:sym typeface="Days One"/>
              </a:defRPr>
            </a:lvl1pPr>
            <a:lvl2pPr lvl="1" rtl="0" algn="ctr">
              <a:lnSpc>
                <a:spcPct val="100000"/>
              </a:lnSpc>
              <a:spcBef>
                <a:spcPts val="0"/>
              </a:spcBef>
              <a:spcAft>
                <a:spcPts val="0"/>
              </a:spcAft>
              <a:buSzPts val="2000"/>
              <a:buFont typeface="Days One"/>
              <a:buNone/>
              <a:defRPr b="1" sz="2000">
                <a:latin typeface="Days One"/>
                <a:ea typeface="Days One"/>
                <a:cs typeface="Days One"/>
                <a:sym typeface="Days One"/>
              </a:defRPr>
            </a:lvl2pPr>
            <a:lvl3pPr lvl="2" rtl="0" algn="ctr">
              <a:lnSpc>
                <a:spcPct val="100000"/>
              </a:lnSpc>
              <a:spcBef>
                <a:spcPts val="0"/>
              </a:spcBef>
              <a:spcAft>
                <a:spcPts val="0"/>
              </a:spcAft>
              <a:buSzPts val="2000"/>
              <a:buFont typeface="Days One"/>
              <a:buNone/>
              <a:defRPr b="1" sz="2000">
                <a:latin typeface="Days One"/>
                <a:ea typeface="Days One"/>
                <a:cs typeface="Days One"/>
                <a:sym typeface="Days One"/>
              </a:defRPr>
            </a:lvl3pPr>
            <a:lvl4pPr lvl="3" rtl="0" algn="ctr">
              <a:lnSpc>
                <a:spcPct val="100000"/>
              </a:lnSpc>
              <a:spcBef>
                <a:spcPts val="0"/>
              </a:spcBef>
              <a:spcAft>
                <a:spcPts val="0"/>
              </a:spcAft>
              <a:buSzPts val="2000"/>
              <a:buFont typeface="Days One"/>
              <a:buNone/>
              <a:defRPr b="1" sz="2000">
                <a:latin typeface="Days One"/>
                <a:ea typeface="Days One"/>
                <a:cs typeface="Days One"/>
                <a:sym typeface="Days One"/>
              </a:defRPr>
            </a:lvl4pPr>
            <a:lvl5pPr lvl="4" rtl="0" algn="ctr">
              <a:lnSpc>
                <a:spcPct val="100000"/>
              </a:lnSpc>
              <a:spcBef>
                <a:spcPts val="0"/>
              </a:spcBef>
              <a:spcAft>
                <a:spcPts val="0"/>
              </a:spcAft>
              <a:buSzPts val="2000"/>
              <a:buFont typeface="Days One"/>
              <a:buNone/>
              <a:defRPr b="1" sz="2000">
                <a:latin typeface="Days One"/>
                <a:ea typeface="Days One"/>
                <a:cs typeface="Days One"/>
                <a:sym typeface="Days One"/>
              </a:defRPr>
            </a:lvl5pPr>
            <a:lvl6pPr lvl="5" rtl="0" algn="ctr">
              <a:lnSpc>
                <a:spcPct val="100000"/>
              </a:lnSpc>
              <a:spcBef>
                <a:spcPts val="0"/>
              </a:spcBef>
              <a:spcAft>
                <a:spcPts val="0"/>
              </a:spcAft>
              <a:buSzPts val="2000"/>
              <a:buFont typeface="Days One"/>
              <a:buNone/>
              <a:defRPr b="1" sz="2000">
                <a:latin typeface="Days One"/>
                <a:ea typeface="Days One"/>
                <a:cs typeface="Days One"/>
                <a:sym typeface="Days One"/>
              </a:defRPr>
            </a:lvl6pPr>
            <a:lvl7pPr lvl="6" rtl="0" algn="ctr">
              <a:lnSpc>
                <a:spcPct val="100000"/>
              </a:lnSpc>
              <a:spcBef>
                <a:spcPts val="0"/>
              </a:spcBef>
              <a:spcAft>
                <a:spcPts val="0"/>
              </a:spcAft>
              <a:buSzPts val="2000"/>
              <a:buFont typeface="Days One"/>
              <a:buNone/>
              <a:defRPr b="1" sz="2000">
                <a:latin typeface="Days One"/>
                <a:ea typeface="Days One"/>
                <a:cs typeface="Days One"/>
                <a:sym typeface="Days One"/>
              </a:defRPr>
            </a:lvl7pPr>
            <a:lvl8pPr lvl="7" rtl="0" algn="ctr">
              <a:lnSpc>
                <a:spcPct val="100000"/>
              </a:lnSpc>
              <a:spcBef>
                <a:spcPts val="0"/>
              </a:spcBef>
              <a:spcAft>
                <a:spcPts val="0"/>
              </a:spcAft>
              <a:buSzPts val="2000"/>
              <a:buFont typeface="Days One"/>
              <a:buNone/>
              <a:defRPr b="1" sz="2000">
                <a:latin typeface="Days One"/>
                <a:ea typeface="Days One"/>
                <a:cs typeface="Days One"/>
                <a:sym typeface="Days One"/>
              </a:defRPr>
            </a:lvl8pPr>
            <a:lvl9pPr lvl="8" rtl="0" algn="ctr">
              <a:lnSpc>
                <a:spcPct val="100000"/>
              </a:lnSpc>
              <a:spcBef>
                <a:spcPts val="0"/>
              </a:spcBef>
              <a:spcAft>
                <a:spcPts val="0"/>
              </a:spcAft>
              <a:buSzPts val="2000"/>
              <a:buFont typeface="Days One"/>
              <a:buNone/>
              <a:defRPr b="1" sz="2000">
                <a:latin typeface="Days One"/>
                <a:ea typeface="Days One"/>
                <a:cs typeface="Days One"/>
                <a:sym typeface="Days One"/>
              </a:defRPr>
            </a:lvl9pPr>
          </a:lstStyle>
          <a:p/>
        </p:txBody>
      </p:sp>
      <p:sp>
        <p:nvSpPr>
          <p:cNvPr id="1488" name="Google Shape;1488;p25"/>
          <p:cNvSpPr txBox="1"/>
          <p:nvPr>
            <p:ph idx="6" type="subTitle"/>
          </p:nvPr>
        </p:nvSpPr>
        <p:spPr>
          <a:xfrm>
            <a:off x="1253225" y="3116200"/>
            <a:ext cx="2811000" cy="463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Days One"/>
              <a:buNone/>
              <a:defRPr sz="2000">
                <a:solidFill>
                  <a:schemeClr val="accent5"/>
                </a:solidFill>
                <a:latin typeface="Days One"/>
                <a:ea typeface="Days One"/>
                <a:cs typeface="Days One"/>
                <a:sym typeface="Days One"/>
              </a:defRPr>
            </a:lvl1pPr>
            <a:lvl2pPr lvl="1" rtl="0" algn="ctr">
              <a:lnSpc>
                <a:spcPct val="100000"/>
              </a:lnSpc>
              <a:spcBef>
                <a:spcPts val="0"/>
              </a:spcBef>
              <a:spcAft>
                <a:spcPts val="0"/>
              </a:spcAft>
              <a:buSzPts val="2000"/>
              <a:buFont typeface="Days One"/>
              <a:buNone/>
              <a:defRPr b="1" sz="2000">
                <a:latin typeface="Days One"/>
                <a:ea typeface="Days One"/>
                <a:cs typeface="Days One"/>
                <a:sym typeface="Days One"/>
              </a:defRPr>
            </a:lvl2pPr>
            <a:lvl3pPr lvl="2" rtl="0" algn="ctr">
              <a:lnSpc>
                <a:spcPct val="100000"/>
              </a:lnSpc>
              <a:spcBef>
                <a:spcPts val="0"/>
              </a:spcBef>
              <a:spcAft>
                <a:spcPts val="0"/>
              </a:spcAft>
              <a:buSzPts val="2000"/>
              <a:buFont typeface="Days One"/>
              <a:buNone/>
              <a:defRPr b="1" sz="2000">
                <a:latin typeface="Days One"/>
                <a:ea typeface="Days One"/>
                <a:cs typeface="Days One"/>
                <a:sym typeface="Days One"/>
              </a:defRPr>
            </a:lvl3pPr>
            <a:lvl4pPr lvl="3" rtl="0" algn="ctr">
              <a:lnSpc>
                <a:spcPct val="100000"/>
              </a:lnSpc>
              <a:spcBef>
                <a:spcPts val="0"/>
              </a:spcBef>
              <a:spcAft>
                <a:spcPts val="0"/>
              </a:spcAft>
              <a:buSzPts val="2000"/>
              <a:buFont typeface="Days One"/>
              <a:buNone/>
              <a:defRPr b="1" sz="2000">
                <a:latin typeface="Days One"/>
                <a:ea typeface="Days One"/>
                <a:cs typeface="Days One"/>
                <a:sym typeface="Days One"/>
              </a:defRPr>
            </a:lvl4pPr>
            <a:lvl5pPr lvl="4" rtl="0" algn="ctr">
              <a:lnSpc>
                <a:spcPct val="100000"/>
              </a:lnSpc>
              <a:spcBef>
                <a:spcPts val="0"/>
              </a:spcBef>
              <a:spcAft>
                <a:spcPts val="0"/>
              </a:spcAft>
              <a:buSzPts val="2000"/>
              <a:buFont typeface="Days One"/>
              <a:buNone/>
              <a:defRPr b="1" sz="2000">
                <a:latin typeface="Days One"/>
                <a:ea typeface="Days One"/>
                <a:cs typeface="Days One"/>
                <a:sym typeface="Days One"/>
              </a:defRPr>
            </a:lvl5pPr>
            <a:lvl6pPr lvl="5" rtl="0" algn="ctr">
              <a:lnSpc>
                <a:spcPct val="100000"/>
              </a:lnSpc>
              <a:spcBef>
                <a:spcPts val="0"/>
              </a:spcBef>
              <a:spcAft>
                <a:spcPts val="0"/>
              </a:spcAft>
              <a:buSzPts val="2000"/>
              <a:buFont typeface="Days One"/>
              <a:buNone/>
              <a:defRPr b="1" sz="2000">
                <a:latin typeface="Days One"/>
                <a:ea typeface="Days One"/>
                <a:cs typeface="Days One"/>
                <a:sym typeface="Days One"/>
              </a:defRPr>
            </a:lvl6pPr>
            <a:lvl7pPr lvl="6" rtl="0" algn="ctr">
              <a:lnSpc>
                <a:spcPct val="100000"/>
              </a:lnSpc>
              <a:spcBef>
                <a:spcPts val="0"/>
              </a:spcBef>
              <a:spcAft>
                <a:spcPts val="0"/>
              </a:spcAft>
              <a:buSzPts val="2000"/>
              <a:buFont typeface="Days One"/>
              <a:buNone/>
              <a:defRPr b="1" sz="2000">
                <a:latin typeface="Days One"/>
                <a:ea typeface="Days One"/>
                <a:cs typeface="Days One"/>
                <a:sym typeface="Days One"/>
              </a:defRPr>
            </a:lvl7pPr>
            <a:lvl8pPr lvl="7" rtl="0" algn="ctr">
              <a:lnSpc>
                <a:spcPct val="100000"/>
              </a:lnSpc>
              <a:spcBef>
                <a:spcPts val="0"/>
              </a:spcBef>
              <a:spcAft>
                <a:spcPts val="0"/>
              </a:spcAft>
              <a:buSzPts val="2000"/>
              <a:buFont typeface="Days One"/>
              <a:buNone/>
              <a:defRPr b="1" sz="2000">
                <a:latin typeface="Days One"/>
                <a:ea typeface="Days One"/>
                <a:cs typeface="Days One"/>
                <a:sym typeface="Days One"/>
              </a:defRPr>
            </a:lvl8pPr>
            <a:lvl9pPr lvl="8" rtl="0" algn="ctr">
              <a:lnSpc>
                <a:spcPct val="100000"/>
              </a:lnSpc>
              <a:spcBef>
                <a:spcPts val="0"/>
              </a:spcBef>
              <a:spcAft>
                <a:spcPts val="0"/>
              </a:spcAft>
              <a:buSzPts val="2000"/>
              <a:buFont typeface="Days One"/>
              <a:buNone/>
              <a:defRPr b="1" sz="2000">
                <a:latin typeface="Days One"/>
                <a:ea typeface="Days One"/>
                <a:cs typeface="Days One"/>
                <a:sym typeface="Days One"/>
              </a:defRPr>
            </a:lvl9pPr>
          </a:lstStyle>
          <a:p/>
        </p:txBody>
      </p:sp>
      <p:sp>
        <p:nvSpPr>
          <p:cNvPr id="1489" name="Google Shape;1489;p25"/>
          <p:cNvSpPr txBox="1"/>
          <p:nvPr>
            <p:ph idx="7" type="subTitle"/>
          </p:nvPr>
        </p:nvSpPr>
        <p:spPr>
          <a:xfrm>
            <a:off x="5079750" y="1455550"/>
            <a:ext cx="2811000" cy="463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Days One"/>
              <a:buNone/>
              <a:defRPr sz="2000">
                <a:solidFill>
                  <a:schemeClr val="accent5"/>
                </a:solidFill>
                <a:latin typeface="Days One"/>
                <a:ea typeface="Days One"/>
                <a:cs typeface="Days One"/>
                <a:sym typeface="Days One"/>
              </a:defRPr>
            </a:lvl1pPr>
            <a:lvl2pPr lvl="1" rtl="0" algn="ctr">
              <a:lnSpc>
                <a:spcPct val="100000"/>
              </a:lnSpc>
              <a:spcBef>
                <a:spcPts val="0"/>
              </a:spcBef>
              <a:spcAft>
                <a:spcPts val="0"/>
              </a:spcAft>
              <a:buSzPts val="2000"/>
              <a:buFont typeface="Days One"/>
              <a:buNone/>
              <a:defRPr b="1" sz="2000">
                <a:latin typeface="Days One"/>
                <a:ea typeface="Days One"/>
                <a:cs typeface="Days One"/>
                <a:sym typeface="Days One"/>
              </a:defRPr>
            </a:lvl2pPr>
            <a:lvl3pPr lvl="2" rtl="0" algn="ctr">
              <a:lnSpc>
                <a:spcPct val="100000"/>
              </a:lnSpc>
              <a:spcBef>
                <a:spcPts val="0"/>
              </a:spcBef>
              <a:spcAft>
                <a:spcPts val="0"/>
              </a:spcAft>
              <a:buSzPts val="2000"/>
              <a:buFont typeface="Days One"/>
              <a:buNone/>
              <a:defRPr b="1" sz="2000">
                <a:latin typeface="Days One"/>
                <a:ea typeface="Days One"/>
                <a:cs typeface="Days One"/>
                <a:sym typeface="Days One"/>
              </a:defRPr>
            </a:lvl3pPr>
            <a:lvl4pPr lvl="3" rtl="0" algn="ctr">
              <a:lnSpc>
                <a:spcPct val="100000"/>
              </a:lnSpc>
              <a:spcBef>
                <a:spcPts val="0"/>
              </a:spcBef>
              <a:spcAft>
                <a:spcPts val="0"/>
              </a:spcAft>
              <a:buSzPts val="2000"/>
              <a:buFont typeface="Days One"/>
              <a:buNone/>
              <a:defRPr b="1" sz="2000">
                <a:latin typeface="Days One"/>
                <a:ea typeface="Days One"/>
                <a:cs typeface="Days One"/>
                <a:sym typeface="Days One"/>
              </a:defRPr>
            </a:lvl4pPr>
            <a:lvl5pPr lvl="4" rtl="0" algn="ctr">
              <a:lnSpc>
                <a:spcPct val="100000"/>
              </a:lnSpc>
              <a:spcBef>
                <a:spcPts val="0"/>
              </a:spcBef>
              <a:spcAft>
                <a:spcPts val="0"/>
              </a:spcAft>
              <a:buSzPts val="2000"/>
              <a:buFont typeface="Days One"/>
              <a:buNone/>
              <a:defRPr b="1" sz="2000">
                <a:latin typeface="Days One"/>
                <a:ea typeface="Days One"/>
                <a:cs typeface="Days One"/>
                <a:sym typeface="Days One"/>
              </a:defRPr>
            </a:lvl5pPr>
            <a:lvl6pPr lvl="5" rtl="0" algn="ctr">
              <a:lnSpc>
                <a:spcPct val="100000"/>
              </a:lnSpc>
              <a:spcBef>
                <a:spcPts val="0"/>
              </a:spcBef>
              <a:spcAft>
                <a:spcPts val="0"/>
              </a:spcAft>
              <a:buSzPts val="2000"/>
              <a:buFont typeface="Days One"/>
              <a:buNone/>
              <a:defRPr b="1" sz="2000">
                <a:latin typeface="Days One"/>
                <a:ea typeface="Days One"/>
                <a:cs typeface="Days One"/>
                <a:sym typeface="Days One"/>
              </a:defRPr>
            </a:lvl6pPr>
            <a:lvl7pPr lvl="6" rtl="0" algn="ctr">
              <a:lnSpc>
                <a:spcPct val="100000"/>
              </a:lnSpc>
              <a:spcBef>
                <a:spcPts val="0"/>
              </a:spcBef>
              <a:spcAft>
                <a:spcPts val="0"/>
              </a:spcAft>
              <a:buSzPts val="2000"/>
              <a:buFont typeface="Days One"/>
              <a:buNone/>
              <a:defRPr b="1" sz="2000">
                <a:latin typeface="Days One"/>
                <a:ea typeface="Days One"/>
                <a:cs typeface="Days One"/>
                <a:sym typeface="Days One"/>
              </a:defRPr>
            </a:lvl7pPr>
            <a:lvl8pPr lvl="7" rtl="0" algn="ctr">
              <a:lnSpc>
                <a:spcPct val="100000"/>
              </a:lnSpc>
              <a:spcBef>
                <a:spcPts val="0"/>
              </a:spcBef>
              <a:spcAft>
                <a:spcPts val="0"/>
              </a:spcAft>
              <a:buSzPts val="2000"/>
              <a:buFont typeface="Days One"/>
              <a:buNone/>
              <a:defRPr b="1" sz="2000">
                <a:latin typeface="Days One"/>
                <a:ea typeface="Days One"/>
                <a:cs typeface="Days One"/>
                <a:sym typeface="Days One"/>
              </a:defRPr>
            </a:lvl8pPr>
            <a:lvl9pPr lvl="8" rtl="0" algn="ctr">
              <a:lnSpc>
                <a:spcPct val="100000"/>
              </a:lnSpc>
              <a:spcBef>
                <a:spcPts val="0"/>
              </a:spcBef>
              <a:spcAft>
                <a:spcPts val="0"/>
              </a:spcAft>
              <a:buSzPts val="2000"/>
              <a:buFont typeface="Days One"/>
              <a:buNone/>
              <a:defRPr b="1" sz="2000">
                <a:latin typeface="Days One"/>
                <a:ea typeface="Days One"/>
                <a:cs typeface="Days One"/>
                <a:sym typeface="Days One"/>
              </a:defRPr>
            </a:lvl9pPr>
          </a:lstStyle>
          <a:p/>
        </p:txBody>
      </p:sp>
      <p:sp>
        <p:nvSpPr>
          <p:cNvPr id="1490" name="Google Shape;1490;p25"/>
          <p:cNvSpPr txBox="1"/>
          <p:nvPr>
            <p:ph idx="8" type="subTitle"/>
          </p:nvPr>
        </p:nvSpPr>
        <p:spPr>
          <a:xfrm>
            <a:off x="5079750" y="3116200"/>
            <a:ext cx="2811000" cy="463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Days One"/>
              <a:buNone/>
              <a:defRPr sz="2000">
                <a:solidFill>
                  <a:schemeClr val="accent5"/>
                </a:solidFill>
                <a:latin typeface="Days One"/>
                <a:ea typeface="Days One"/>
                <a:cs typeface="Days One"/>
                <a:sym typeface="Days One"/>
              </a:defRPr>
            </a:lvl1pPr>
            <a:lvl2pPr lvl="1" rtl="0" algn="ctr">
              <a:lnSpc>
                <a:spcPct val="100000"/>
              </a:lnSpc>
              <a:spcBef>
                <a:spcPts val="0"/>
              </a:spcBef>
              <a:spcAft>
                <a:spcPts val="0"/>
              </a:spcAft>
              <a:buSzPts val="2000"/>
              <a:buFont typeface="Days One"/>
              <a:buNone/>
              <a:defRPr b="1" sz="2000">
                <a:latin typeface="Days One"/>
                <a:ea typeface="Days One"/>
                <a:cs typeface="Days One"/>
                <a:sym typeface="Days One"/>
              </a:defRPr>
            </a:lvl2pPr>
            <a:lvl3pPr lvl="2" rtl="0" algn="ctr">
              <a:lnSpc>
                <a:spcPct val="100000"/>
              </a:lnSpc>
              <a:spcBef>
                <a:spcPts val="0"/>
              </a:spcBef>
              <a:spcAft>
                <a:spcPts val="0"/>
              </a:spcAft>
              <a:buSzPts val="2000"/>
              <a:buFont typeface="Days One"/>
              <a:buNone/>
              <a:defRPr b="1" sz="2000">
                <a:latin typeface="Days One"/>
                <a:ea typeface="Days One"/>
                <a:cs typeface="Days One"/>
                <a:sym typeface="Days One"/>
              </a:defRPr>
            </a:lvl3pPr>
            <a:lvl4pPr lvl="3" rtl="0" algn="ctr">
              <a:lnSpc>
                <a:spcPct val="100000"/>
              </a:lnSpc>
              <a:spcBef>
                <a:spcPts val="0"/>
              </a:spcBef>
              <a:spcAft>
                <a:spcPts val="0"/>
              </a:spcAft>
              <a:buSzPts val="2000"/>
              <a:buFont typeface="Days One"/>
              <a:buNone/>
              <a:defRPr b="1" sz="2000">
                <a:latin typeface="Days One"/>
                <a:ea typeface="Days One"/>
                <a:cs typeface="Days One"/>
                <a:sym typeface="Days One"/>
              </a:defRPr>
            </a:lvl4pPr>
            <a:lvl5pPr lvl="4" rtl="0" algn="ctr">
              <a:lnSpc>
                <a:spcPct val="100000"/>
              </a:lnSpc>
              <a:spcBef>
                <a:spcPts val="0"/>
              </a:spcBef>
              <a:spcAft>
                <a:spcPts val="0"/>
              </a:spcAft>
              <a:buSzPts val="2000"/>
              <a:buFont typeface="Days One"/>
              <a:buNone/>
              <a:defRPr b="1" sz="2000">
                <a:latin typeface="Days One"/>
                <a:ea typeface="Days One"/>
                <a:cs typeface="Days One"/>
                <a:sym typeface="Days One"/>
              </a:defRPr>
            </a:lvl5pPr>
            <a:lvl6pPr lvl="5" rtl="0" algn="ctr">
              <a:lnSpc>
                <a:spcPct val="100000"/>
              </a:lnSpc>
              <a:spcBef>
                <a:spcPts val="0"/>
              </a:spcBef>
              <a:spcAft>
                <a:spcPts val="0"/>
              </a:spcAft>
              <a:buSzPts val="2000"/>
              <a:buFont typeface="Days One"/>
              <a:buNone/>
              <a:defRPr b="1" sz="2000">
                <a:latin typeface="Days One"/>
                <a:ea typeface="Days One"/>
                <a:cs typeface="Days One"/>
                <a:sym typeface="Days One"/>
              </a:defRPr>
            </a:lvl6pPr>
            <a:lvl7pPr lvl="6" rtl="0" algn="ctr">
              <a:lnSpc>
                <a:spcPct val="100000"/>
              </a:lnSpc>
              <a:spcBef>
                <a:spcPts val="0"/>
              </a:spcBef>
              <a:spcAft>
                <a:spcPts val="0"/>
              </a:spcAft>
              <a:buSzPts val="2000"/>
              <a:buFont typeface="Days One"/>
              <a:buNone/>
              <a:defRPr b="1" sz="2000">
                <a:latin typeface="Days One"/>
                <a:ea typeface="Days One"/>
                <a:cs typeface="Days One"/>
                <a:sym typeface="Days One"/>
              </a:defRPr>
            </a:lvl7pPr>
            <a:lvl8pPr lvl="7" rtl="0" algn="ctr">
              <a:lnSpc>
                <a:spcPct val="100000"/>
              </a:lnSpc>
              <a:spcBef>
                <a:spcPts val="0"/>
              </a:spcBef>
              <a:spcAft>
                <a:spcPts val="0"/>
              </a:spcAft>
              <a:buSzPts val="2000"/>
              <a:buFont typeface="Days One"/>
              <a:buNone/>
              <a:defRPr b="1" sz="2000">
                <a:latin typeface="Days One"/>
                <a:ea typeface="Days One"/>
                <a:cs typeface="Days One"/>
                <a:sym typeface="Days One"/>
              </a:defRPr>
            </a:lvl8pPr>
            <a:lvl9pPr lvl="8" rtl="0" algn="ctr">
              <a:lnSpc>
                <a:spcPct val="100000"/>
              </a:lnSpc>
              <a:spcBef>
                <a:spcPts val="0"/>
              </a:spcBef>
              <a:spcAft>
                <a:spcPts val="0"/>
              </a:spcAft>
              <a:buSzPts val="2000"/>
              <a:buFont typeface="Days One"/>
              <a:buNone/>
              <a:defRPr b="1" sz="2000">
                <a:latin typeface="Days One"/>
                <a:ea typeface="Days One"/>
                <a:cs typeface="Days One"/>
                <a:sym typeface="Days One"/>
              </a:defRPr>
            </a:lvl9pPr>
          </a:lstStyle>
          <a:p/>
        </p:txBody>
      </p:sp>
      <p:grpSp>
        <p:nvGrpSpPr>
          <p:cNvPr id="1491" name="Google Shape;1491;p25"/>
          <p:cNvGrpSpPr/>
          <p:nvPr/>
        </p:nvGrpSpPr>
        <p:grpSpPr>
          <a:xfrm>
            <a:off x="-95832" y="139900"/>
            <a:ext cx="9596405" cy="4775950"/>
            <a:chOff x="-95832" y="139900"/>
            <a:chExt cx="9596405" cy="4775950"/>
          </a:xfrm>
        </p:grpSpPr>
        <p:grpSp>
          <p:nvGrpSpPr>
            <p:cNvPr id="1492" name="Google Shape;1492;p25"/>
            <p:cNvGrpSpPr/>
            <p:nvPr/>
          </p:nvGrpSpPr>
          <p:grpSpPr>
            <a:xfrm flipH="1">
              <a:off x="8809437" y="139900"/>
              <a:ext cx="691135" cy="691158"/>
              <a:chOff x="86350" y="57700"/>
              <a:chExt cx="691135" cy="691158"/>
            </a:xfrm>
          </p:grpSpPr>
          <p:grpSp>
            <p:nvGrpSpPr>
              <p:cNvPr id="1493" name="Google Shape;1493;p25"/>
              <p:cNvGrpSpPr/>
              <p:nvPr/>
            </p:nvGrpSpPr>
            <p:grpSpPr>
              <a:xfrm>
                <a:off x="86350" y="57700"/>
                <a:ext cx="691135" cy="691158"/>
                <a:chOff x="86350" y="57700"/>
                <a:chExt cx="691135" cy="691158"/>
              </a:xfrm>
            </p:grpSpPr>
            <p:sp>
              <p:nvSpPr>
                <p:cNvPr id="1494" name="Google Shape;1494;p25"/>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25"/>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25"/>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25"/>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25"/>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25"/>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25"/>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25"/>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25"/>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 name="Google Shape;1503;p25"/>
              <p:cNvGrpSpPr/>
              <p:nvPr/>
            </p:nvGrpSpPr>
            <p:grpSpPr>
              <a:xfrm>
                <a:off x="183097" y="264489"/>
                <a:ext cx="450763" cy="389423"/>
                <a:chOff x="183097" y="264489"/>
                <a:chExt cx="450763" cy="389423"/>
              </a:xfrm>
            </p:grpSpPr>
            <p:sp>
              <p:nvSpPr>
                <p:cNvPr id="1504" name="Google Shape;1504;p25"/>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25"/>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25"/>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25"/>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08" name="Google Shape;1508;p25"/>
            <p:cNvGrpSpPr/>
            <p:nvPr/>
          </p:nvGrpSpPr>
          <p:grpSpPr>
            <a:xfrm flipH="1">
              <a:off x="8499976" y="528635"/>
              <a:ext cx="350349" cy="359256"/>
              <a:chOff x="612674" y="323403"/>
              <a:chExt cx="401684" cy="405435"/>
            </a:xfrm>
          </p:grpSpPr>
          <p:grpSp>
            <p:nvGrpSpPr>
              <p:cNvPr id="1509" name="Google Shape;1509;p25"/>
              <p:cNvGrpSpPr/>
              <p:nvPr/>
            </p:nvGrpSpPr>
            <p:grpSpPr>
              <a:xfrm>
                <a:off x="612674" y="323403"/>
                <a:ext cx="401684" cy="405435"/>
                <a:chOff x="810549" y="420740"/>
                <a:chExt cx="401684" cy="405435"/>
              </a:xfrm>
            </p:grpSpPr>
            <p:sp>
              <p:nvSpPr>
                <p:cNvPr id="1510" name="Google Shape;1510;p25"/>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25"/>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5"/>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5"/>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25"/>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25"/>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25"/>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25"/>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5"/>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 name="Google Shape;1519;p25"/>
              <p:cNvGrpSpPr/>
              <p:nvPr/>
            </p:nvGrpSpPr>
            <p:grpSpPr>
              <a:xfrm>
                <a:off x="642015" y="405112"/>
                <a:ext cx="301036" cy="286089"/>
                <a:chOff x="794415" y="405112"/>
                <a:chExt cx="301036" cy="286089"/>
              </a:xfrm>
            </p:grpSpPr>
            <p:sp>
              <p:nvSpPr>
                <p:cNvPr id="1520" name="Google Shape;1520;p25"/>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25"/>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5"/>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25"/>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24" name="Google Shape;1524;p25"/>
            <p:cNvGrpSpPr/>
            <p:nvPr/>
          </p:nvGrpSpPr>
          <p:grpSpPr>
            <a:xfrm>
              <a:off x="-95832" y="4120598"/>
              <a:ext cx="483380" cy="483396"/>
              <a:chOff x="86350" y="57700"/>
              <a:chExt cx="691135" cy="691158"/>
            </a:xfrm>
          </p:grpSpPr>
          <p:grpSp>
            <p:nvGrpSpPr>
              <p:cNvPr id="1525" name="Google Shape;1525;p25"/>
              <p:cNvGrpSpPr/>
              <p:nvPr/>
            </p:nvGrpSpPr>
            <p:grpSpPr>
              <a:xfrm>
                <a:off x="86350" y="57700"/>
                <a:ext cx="691135" cy="691158"/>
                <a:chOff x="86350" y="57700"/>
                <a:chExt cx="691135" cy="691158"/>
              </a:xfrm>
            </p:grpSpPr>
            <p:sp>
              <p:nvSpPr>
                <p:cNvPr id="1526" name="Google Shape;1526;p25"/>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25"/>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25"/>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25"/>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25"/>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25"/>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25"/>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25"/>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25"/>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 name="Google Shape;1535;p25"/>
              <p:cNvGrpSpPr/>
              <p:nvPr/>
            </p:nvGrpSpPr>
            <p:grpSpPr>
              <a:xfrm>
                <a:off x="183097" y="264489"/>
                <a:ext cx="450763" cy="389423"/>
                <a:chOff x="183097" y="264489"/>
                <a:chExt cx="450763" cy="389423"/>
              </a:xfrm>
            </p:grpSpPr>
            <p:sp>
              <p:nvSpPr>
                <p:cNvPr id="1536" name="Google Shape;1536;p25"/>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25"/>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25"/>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25"/>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40" name="Google Shape;1540;p25"/>
            <p:cNvGrpSpPr/>
            <p:nvPr/>
          </p:nvGrpSpPr>
          <p:grpSpPr>
            <a:xfrm>
              <a:off x="180271" y="4603989"/>
              <a:ext cx="308975" cy="311861"/>
              <a:chOff x="612674" y="323403"/>
              <a:chExt cx="401684" cy="405435"/>
            </a:xfrm>
          </p:grpSpPr>
          <p:grpSp>
            <p:nvGrpSpPr>
              <p:cNvPr id="1541" name="Google Shape;1541;p25"/>
              <p:cNvGrpSpPr/>
              <p:nvPr/>
            </p:nvGrpSpPr>
            <p:grpSpPr>
              <a:xfrm>
                <a:off x="612674" y="323403"/>
                <a:ext cx="401684" cy="405435"/>
                <a:chOff x="810549" y="420740"/>
                <a:chExt cx="401684" cy="405435"/>
              </a:xfrm>
            </p:grpSpPr>
            <p:sp>
              <p:nvSpPr>
                <p:cNvPr id="1542" name="Google Shape;1542;p25"/>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25"/>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25"/>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25"/>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25"/>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25"/>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25"/>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25"/>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25"/>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 name="Google Shape;1551;p25"/>
              <p:cNvGrpSpPr/>
              <p:nvPr/>
            </p:nvGrpSpPr>
            <p:grpSpPr>
              <a:xfrm>
                <a:off x="642015" y="405112"/>
                <a:ext cx="301036" cy="286089"/>
                <a:chOff x="794415" y="405112"/>
                <a:chExt cx="301036" cy="286089"/>
              </a:xfrm>
            </p:grpSpPr>
            <p:sp>
              <p:nvSpPr>
                <p:cNvPr id="1552" name="Google Shape;1552;p25"/>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25"/>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25"/>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25"/>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556" name="Shape 1556"/>
        <p:cNvGrpSpPr/>
        <p:nvPr/>
      </p:nvGrpSpPr>
      <p:grpSpPr>
        <a:xfrm>
          <a:off x="0" y="0"/>
          <a:ext cx="0" cy="0"/>
          <a:chOff x="0" y="0"/>
          <a:chExt cx="0" cy="0"/>
        </a:xfrm>
      </p:grpSpPr>
      <p:sp>
        <p:nvSpPr>
          <p:cNvPr id="1557" name="Google Shape;1557;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58" name="Google Shape;1558;p26"/>
          <p:cNvSpPr txBox="1"/>
          <p:nvPr>
            <p:ph idx="1" type="subTitle"/>
          </p:nvPr>
        </p:nvSpPr>
        <p:spPr>
          <a:xfrm>
            <a:off x="796202" y="1710161"/>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59" name="Google Shape;1559;p26"/>
          <p:cNvSpPr txBox="1"/>
          <p:nvPr>
            <p:ph idx="2" type="subTitle"/>
          </p:nvPr>
        </p:nvSpPr>
        <p:spPr>
          <a:xfrm>
            <a:off x="3579000" y="1710161"/>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60" name="Google Shape;1560;p26"/>
          <p:cNvSpPr txBox="1"/>
          <p:nvPr>
            <p:ph idx="3" type="subTitle"/>
          </p:nvPr>
        </p:nvSpPr>
        <p:spPr>
          <a:xfrm>
            <a:off x="796202" y="3440450"/>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61" name="Google Shape;1561;p26"/>
          <p:cNvSpPr txBox="1"/>
          <p:nvPr>
            <p:ph idx="4" type="subTitle"/>
          </p:nvPr>
        </p:nvSpPr>
        <p:spPr>
          <a:xfrm>
            <a:off x="3579000" y="3440450"/>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62" name="Google Shape;1562;p26"/>
          <p:cNvSpPr txBox="1"/>
          <p:nvPr>
            <p:ph idx="5" type="subTitle"/>
          </p:nvPr>
        </p:nvSpPr>
        <p:spPr>
          <a:xfrm>
            <a:off x="6361798" y="1710161"/>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63" name="Google Shape;1563;p26"/>
          <p:cNvSpPr txBox="1"/>
          <p:nvPr>
            <p:ph idx="6" type="subTitle"/>
          </p:nvPr>
        </p:nvSpPr>
        <p:spPr>
          <a:xfrm>
            <a:off x="6361798" y="3440450"/>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64" name="Google Shape;1564;p26"/>
          <p:cNvSpPr txBox="1"/>
          <p:nvPr>
            <p:ph idx="7" type="subTitle"/>
          </p:nvPr>
        </p:nvSpPr>
        <p:spPr>
          <a:xfrm>
            <a:off x="800102" y="1411878"/>
            <a:ext cx="1978200" cy="453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Days One"/>
              <a:buNone/>
              <a:defRPr sz="2000">
                <a:solidFill>
                  <a:schemeClr val="accent5"/>
                </a:solidFill>
                <a:latin typeface="Days One"/>
                <a:ea typeface="Days One"/>
                <a:cs typeface="Days One"/>
                <a:sym typeface="Days One"/>
              </a:defRPr>
            </a:lvl1pPr>
            <a:lvl2pPr lvl="1" rtl="0" algn="ctr">
              <a:lnSpc>
                <a:spcPct val="100000"/>
              </a:lnSpc>
              <a:spcBef>
                <a:spcPts val="0"/>
              </a:spcBef>
              <a:spcAft>
                <a:spcPts val="0"/>
              </a:spcAft>
              <a:buSzPts val="2000"/>
              <a:buFont typeface="Days One"/>
              <a:buNone/>
              <a:defRPr b="1" sz="2000">
                <a:latin typeface="Days One"/>
                <a:ea typeface="Days One"/>
                <a:cs typeface="Days One"/>
                <a:sym typeface="Days One"/>
              </a:defRPr>
            </a:lvl2pPr>
            <a:lvl3pPr lvl="2" rtl="0" algn="ctr">
              <a:lnSpc>
                <a:spcPct val="100000"/>
              </a:lnSpc>
              <a:spcBef>
                <a:spcPts val="0"/>
              </a:spcBef>
              <a:spcAft>
                <a:spcPts val="0"/>
              </a:spcAft>
              <a:buSzPts val="2000"/>
              <a:buFont typeface="Days One"/>
              <a:buNone/>
              <a:defRPr b="1" sz="2000">
                <a:latin typeface="Days One"/>
                <a:ea typeface="Days One"/>
                <a:cs typeface="Days One"/>
                <a:sym typeface="Days One"/>
              </a:defRPr>
            </a:lvl3pPr>
            <a:lvl4pPr lvl="3" rtl="0" algn="ctr">
              <a:lnSpc>
                <a:spcPct val="100000"/>
              </a:lnSpc>
              <a:spcBef>
                <a:spcPts val="0"/>
              </a:spcBef>
              <a:spcAft>
                <a:spcPts val="0"/>
              </a:spcAft>
              <a:buSzPts val="2000"/>
              <a:buFont typeface="Days One"/>
              <a:buNone/>
              <a:defRPr b="1" sz="2000">
                <a:latin typeface="Days One"/>
                <a:ea typeface="Days One"/>
                <a:cs typeface="Days One"/>
                <a:sym typeface="Days One"/>
              </a:defRPr>
            </a:lvl4pPr>
            <a:lvl5pPr lvl="4" rtl="0" algn="ctr">
              <a:lnSpc>
                <a:spcPct val="100000"/>
              </a:lnSpc>
              <a:spcBef>
                <a:spcPts val="0"/>
              </a:spcBef>
              <a:spcAft>
                <a:spcPts val="0"/>
              </a:spcAft>
              <a:buSzPts val="2000"/>
              <a:buFont typeface="Days One"/>
              <a:buNone/>
              <a:defRPr b="1" sz="2000">
                <a:latin typeface="Days One"/>
                <a:ea typeface="Days One"/>
                <a:cs typeface="Days One"/>
                <a:sym typeface="Days One"/>
              </a:defRPr>
            </a:lvl5pPr>
            <a:lvl6pPr lvl="5" rtl="0" algn="ctr">
              <a:lnSpc>
                <a:spcPct val="100000"/>
              </a:lnSpc>
              <a:spcBef>
                <a:spcPts val="0"/>
              </a:spcBef>
              <a:spcAft>
                <a:spcPts val="0"/>
              </a:spcAft>
              <a:buSzPts val="2000"/>
              <a:buFont typeface="Days One"/>
              <a:buNone/>
              <a:defRPr b="1" sz="2000">
                <a:latin typeface="Days One"/>
                <a:ea typeface="Days One"/>
                <a:cs typeface="Days One"/>
                <a:sym typeface="Days One"/>
              </a:defRPr>
            </a:lvl6pPr>
            <a:lvl7pPr lvl="6" rtl="0" algn="ctr">
              <a:lnSpc>
                <a:spcPct val="100000"/>
              </a:lnSpc>
              <a:spcBef>
                <a:spcPts val="0"/>
              </a:spcBef>
              <a:spcAft>
                <a:spcPts val="0"/>
              </a:spcAft>
              <a:buSzPts val="2000"/>
              <a:buFont typeface="Days One"/>
              <a:buNone/>
              <a:defRPr b="1" sz="2000">
                <a:latin typeface="Days One"/>
                <a:ea typeface="Days One"/>
                <a:cs typeface="Days One"/>
                <a:sym typeface="Days One"/>
              </a:defRPr>
            </a:lvl7pPr>
            <a:lvl8pPr lvl="7" rtl="0" algn="ctr">
              <a:lnSpc>
                <a:spcPct val="100000"/>
              </a:lnSpc>
              <a:spcBef>
                <a:spcPts val="0"/>
              </a:spcBef>
              <a:spcAft>
                <a:spcPts val="0"/>
              </a:spcAft>
              <a:buSzPts val="2000"/>
              <a:buFont typeface="Days One"/>
              <a:buNone/>
              <a:defRPr b="1" sz="2000">
                <a:latin typeface="Days One"/>
                <a:ea typeface="Days One"/>
                <a:cs typeface="Days One"/>
                <a:sym typeface="Days One"/>
              </a:defRPr>
            </a:lvl8pPr>
            <a:lvl9pPr lvl="8" rtl="0" algn="ctr">
              <a:lnSpc>
                <a:spcPct val="100000"/>
              </a:lnSpc>
              <a:spcBef>
                <a:spcPts val="0"/>
              </a:spcBef>
              <a:spcAft>
                <a:spcPts val="0"/>
              </a:spcAft>
              <a:buSzPts val="2000"/>
              <a:buFont typeface="Days One"/>
              <a:buNone/>
              <a:defRPr b="1" sz="2000">
                <a:latin typeface="Days One"/>
                <a:ea typeface="Days One"/>
                <a:cs typeface="Days One"/>
                <a:sym typeface="Days One"/>
              </a:defRPr>
            </a:lvl9pPr>
          </a:lstStyle>
          <a:p/>
        </p:txBody>
      </p:sp>
      <p:sp>
        <p:nvSpPr>
          <p:cNvPr id="1565" name="Google Shape;1565;p26"/>
          <p:cNvSpPr txBox="1"/>
          <p:nvPr>
            <p:ph idx="8" type="subTitle"/>
          </p:nvPr>
        </p:nvSpPr>
        <p:spPr>
          <a:xfrm>
            <a:off x="3582900" y="1411878"/>
            <a:ext cx="1978200" cy="453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Days One"/>
              <a:buNone/>
              <a:defRPr sz="2000">
                <a:solidFill>
                  <a:schemeClr val="accent5"/>
                </a:solidFill>
                <a:latin typeface="Days One"/>
                <a:ea typeface="Days One"/>
                <a:cs typeface="Days One"/>
                <a:sym typeface="Days One"/>
              </a:defRPr>
            </a:lvl1pPr>
            <a:lvl2pPr lvl="1" rtl="0" algn="ctr">
              <a:lnSpc>
                <a:spcPct val="100000"/>
              </a:lnSpc>
              <a:spcBef>
                <a:spcPts val="0"/>
              </a:spcBef>
              <a:spcAft>
                <a:spcPts val="0"/>
              </a:spcAft>
              <a:buSzPts val="2000"/>
              <a:buFont typeface="Days One"/>
              <a:buNone/>
              <a:defRPr b="1" sz="2000">
                <a:latin typeface="Days One"/>
                <a:ea typeface="Days One"/>
                <a:cs typeface="Days One"/>
                <a:sym typeface="Days One"/>
              </a:defRPr>
            </a:lvl2pPr>
            <a:lvl3pPr lvl="2" rtl="0" algn="ctr">
              <a:lnSpc>
                <a:spcPct val="100000"/>
              </a:lnSpc>
              <a:spcBef>
                <a:spcPts val="0"/>
              </a:spcBef>
              <a:spcAft>
                <a:spcPts val="0"/>
              </a:spcAft>
              <a:buSzPts val="2000"/>
              <a:buFont typeface="Days One"/>
              <a:buNone/>
              <a:defRPr b="1" sz="2000">
                <a:latin typeface="Days One"/>
                <a:ea typeface="Days One"/>
                <a:cs typeface="Days One"/>
                <a:sym typeface="Days One"/>
              </a:defRPr>
            </a:lvl3pPr>
            <a:lvl4pPr lvl="3" rtl="0" algn="ctr">
              <a:lnSpc>
                <a:spcPct val="100000"/>
              </a:lnSpc>
              <a:spcBef>
                <a:spcPts val="0"/>
              </a:spcBef>
              <a:spcAft>
                <a:spcPts val="0"/>
              </a:spcAft>
              <a:buSzPts val="2000"/>
              <a:buFont typeface="Days One"/>
              <a:buNone/>
              <a:defRPr b="1" sz="2000">
                <a:latin typeface="Days One"/>
                <a:ea typeface="Days One"/>
                <a:cs typeface="Days One"/>
                <a:sym typeface="Days One"/>
              </a:defRPr>
            </a:lvl4pPr>
            <a:lvl5pPr lvl="4" rtl="0" algn="ctr">
              <a:lnSpc>
                <a:spcPct val="100000"/>
              </a:lnSpc>
              <a:spcBef>
                <a:spcPts val="0"/>
              </a:spcBef>
              <a:spcAft>
                <a:spcPts val="0"/>
              </a:spcAft>
              <a:buSzPts val="2000"/>
              <a:buFont typeface="Days One"/>
              <a:buNone/>
              <a:defRPr b="1" sz="2000">
                <a:latin typeface="Days One"/>
                <a:ea typeface="Days One"/>
                <a:cs typeface="Days One"/>
                <a:sym typeface="Days One"/>
              </a:defRPr>
            </a:lvl5pPr>
            <a:lvl6pPr lvl="5" rtl="0" algn="ctr">
              <a:lnSpc>
                <a:spcPct val="100000"/>
              </a:lnSpc>
              <a:spcBef>
                <a:spcPts val="0"/>
              </a:spcBef>
              <a:spcAft>
                <a:spcPts val="0"/>
              </a:spcAft>
              <a:buSzPts val="2000"/>
              <a:buFont typeface="Days One"/>
              <a:buNone/>
              <a:defRPr b="1" sz="2000">
                <a:latin typeface="Days One"/>
                <a:ea typeface="Days One"/>
                <a:cs typeface="Days One"/>
                <a:sym typeface="Days One"/>
              </a:defRPr>
            </a:lvl6pPr>
            <a:lvl7pPr lvl="6" rtl="0" algn="ctr">
              <a:lnSpc>
                <a:spcPct val="100000"/>
              </a:lnSpc>
              <a:spcBef>
                <a:spcPts val="0"/>
              </a:spcBef>
              <a:spcAft>
                <a:spcPts val="0"/>
              </a:spcAft>
              <a:buSzPts val="2000"/>
              <a:buFont typeface="Days One"/>
              <a:buNone/>
              <a:defRPr b="1" sz="2000">
                <a:latin typeface="Days One"/>
                <a:ea typeface="Days One"/>
                <a:cs typeface="Days One"/>
                <a:sym typeface="Days One"/>
              </a:defRPr>
            </a:lvl7pPr>
            <a:lvl8pPr lvl="7" rtl="0" algn="ctr">
              <a:lnSpc>
                <a:spcPct val="100000"/>
              </a:lnSpc>
              <a:spcBef>
                <a:spcPts val="0"/>
              </a:spcBef>
              <a:spcAft>
                <a:spcPts val="0"/>
              </a:spcAft>
              <a:buSzPts val="2000"/>
              <a:buFont typeface="Days One"/>
              <a:buNone/>
              <a:defRPr b="1" sz="2000">
                <a:latin typeface="Days One"/>
                <a:ea typeface="Days One"/>
                <a:cs typeface="Days One"/>
                <a:sym typeface="Days One"/>
              </a:defRPr>
            </a:lvl8pPr>
            <a:lvl9pPr lvl="8" rtl="0" algn="ctr">
              <a:lnSpc>
                <a:spcPct val="100000"/>
              </a:lnSpc>
              <a:spcBef>
                <a:spcPts val="0"/>
              </a:spcBef>
              <a:spcAft>
                <a:spcPts val="0"/>
              </a:spcAft>
              <a:buSzPts val="2000"/>
              <a:buFont typeface="Days One"/>
              <a:buNone/>
              <a:defRPr b="1" sz="2000">
                <a:latin typeface="Days One"/>
                <a:ea typeface="Days One"/>
                <a:cs typeface="Days One"/>
                <a:sym typeface="Days One"/>
              </a:defRPr>
            </a:lvl9pPr>
          </a:lstStyle>
          <a:p/>
        </p:txBody>
      </p:sp>
      <p:sp>
        <p:nvSpPr>
          <p:cNvPr id="1566" name="Google Shape;1566;p26"/>
          <p:cNvSpPr txBox="1"/>
          <p:nvPr>
            <p:ph idx="9" type="subTitle"/>
          </p:nvPr>
        </p:nvSpPr>
        <p:spPr>
          <a:xfrm>
            <a:off x="6365699" y="1411878"/>
            <a:ext cx="1978200" cy="453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Days One"/>
              <a:buNone/>
              <a:defRPr sz="2000">
                <a:solidFill>
                  <a:schemeClr val="accent5"/>
                </a:solidFill>
                <a:latin typeface="Days One"/>
                <a:ea typeface="Days One"/>
                <a:cs typeface="Days One"/>
                <a:sym typeface="Days One"/>
              </a:defRPr>
            </a:lvl1pPr>
            <a:lvl2pPr lvl="1" rtl="0" algn="ctr">
              <a:lnSpc>
                <a:spcPct val="100000"/>
              </a:lnSpc>
              <a:spcBef>
                <a:spcPts val="0"/>
              </a:spcBef>
              <a:spcAft>
                <a:spcPts val="0"/>
              </a:spcAft>
              <a:buSzPts val="2000"/>
              <a:buFont typeface="Days One"/>
              <a:buNone/>
              <a:defRPr b="1" sz="2000">
                <a:latin typeface="Days One"/>
                <a:ea typeface="Days One"/>
                <a:cs typeface="Days One"/>
                <a:sym typeface="Days One"/>
              </a:defRPr>
            </a:lvl2pPr>
            <a:lvl3pPr lvl="2" rtl="0" algn="ctr">
              <a:lnSpc>
                <a:spcPct val="100000"/>
              </a:lnSpc>
              <a:spcBef>
                <a:spcPts val="0"/>
              </a:spcBef>
              <a:spcAft>
                <a:spcPts val="0"/>
              </a:spcAft>
              <a:buSzPts val="2000"/>
              <a:buFont typeface="Days One"/>
              <a:buNone/>
              <a:defRPr b="1" sz="2000">
                <a:latin typeface="Days One"/>
                <a:ea typeface="Days One"/>
                <a:cs typeface="Days One"/>
                <a:sym typeface="Days One"/>
              </a:defRPr>
            </a:lvl3pPr>
            <a:lvl4pPr lvl="3" rtl="0" algn="ctr">
              <a:lnSpc>
                <a:spcPct val="100000"/>
              </a:lnSpc>
              <a:spcBef>
                <a:spcPts val="0"/>
              </a:spcBef>
              <a:spcAft>
                <a:spcPts val="0"/>
              </a:spcAft>
              <a:buSzPts val="2000"/>
              <a:buFont typeface="Days One"/>
              <a:buNone/>
              <a:defRPr b="1" sz="2000">
                <a:latin typeface="Days One"/>
                <a:ea typeface="Days One"/>
                <a:cs typeface="Days One"/>
                <a:sym typeface="Days One"/>
              </a:defRPr>
            </a:lvl4pPr>
            <a:lvl5pPr lvl="4" rtl="0" algn="ctr">
              <a:lnSpc>
                <a:spcPct val="100000"/>
              </a:lnSpc>
              <a:spcBef>
                <a:spcPts val="0"/>
              </a:spcBef>
              <a:spcAft>
                <a:spcPts val="0"/>
              </a:spcAft>
              <a:buSzPts val="2000"/>
              <a:buFont typeface="Days One"/>
              <a:buNone/>
              <a:defRPr b="1" sz="2000">
                <a:latin typeface="Days One"/>
                <a:ea typeface="Days One"/>
                <a:cs typeface="Days One"/>
                <a:sym typeface="Days One"/>
              </a:defRPr>
            </a:lvl5pPr>
            <a:lvl6pPr lvl="5" rtl="0" algn="ctr">
              <a:lnSpc>
                <a:spcPct val="100000"/>
              </a:lnSpc>
              <a:spcBef>
                <a:spcPts val="0"/>
              </a:spcBef>
              <a:spcAft>
                <a:spcPts val="0"/>
              </a:spcAft>
              <a:buSzPts val="2000"/>
              <a:buFont typeface="Days One"/>
              <a:buNone/>
              <a:defRPr b="1" sz="2000">
                <a:latin typeface="Days One"/>
                <a:ea typeface="Days One"/>
                <a:cs typeface="Days One"/>
                <a:sym typeface="Days One"/>
              </a:defRPr>
            </a:lvl6pPr>
            <a:lvl7pPr lvl="6" rtl="0" algn="ctr">
              <a:lnSpc>
                <a:spcPct val="100000"/>
              </a:lnSpc>
              <a:spcBef>
                <a:spcPts val="0"/>
              </a:spcBef>
              <a:spcAft>
                <a:spcPts val="0"/>
              </a:spcAft>
              <a:buSzPts val="2000"/>
              <a:buFont typeface="Days One"/>
              <a:buNone/>
              <a:defRPr b="1" sz="2000">
                <a:latin typeface="Days One"/>
                <a:ea typeface="Days One"/>
                <a:cs typeface="Days One"/>
                <a:sym typeface="Days One"/>
              </a:defRPr>
            </a:lvl7pPr>
            <a:lvl8pPr lvl="7" rtl="0" algn="ctr">
              <a:lnSpc>
                <a:spcPct val="100000"/>
              </a:lnSpc>
              <a:spcBef>
                <a:spcPts val="0"/>
              </a:spcBef>
              <a:spcAft>
                <a:spcPts val="0"/>
              </a:spcAft>
              <a:buSzPts val="2000"/>
              <a:buFont typeface="Days One"/>
              <a:buNone/>
              <a:defRPr b="1" sz="2000">
                <a:latin typeface="Days One"/>
                <a:ea typeface="Days One"/>
                <a:cs typeface="Days One"/>
                <a:sym typeface="Days One"/>
              </a:defRPr>
            </a:lvl8pPr>
            <a:lvl9pPr lvl="8" rtl="0" algn="ctr">
              <a:lnSpc>
                <a:spcPct val="100000"/>
              </a:lnSpc>
              <a:spcBef>
                <a:spcPts val="0"/>
              </a:spcBef>
              <a:spcAft>
                <a:spcPts val="0"/>
              </a:spcAft>
              <a:buSzPts val="2000"/>
              <a:buFont typeface="Days One"/>
              <a:buNone/>
              <a:defRPr b="1" sz="2000">
                <a:latin typeface="Days One"/>
                <a:ea typeface="Days One"/>
                <a:cs typeface="Days One"/>
                <a:sym typeface="Days One"/>
              </a:defRPr>
            </a:lvl9pPr>
          </a:lstStyle>
          <a:p/>
        </p:txBody>
      </p:sp>
      <p:sp>
        <p:nvSpPr>
          <p:cNvPr id="1567" name="Google Shape;1567;p26"/>
          <p:cNvSpPr txBox="1"/>
          <p:nvPr>
            <p:ph idx="13" type="subTitle"/>
          </p:nvPr>
        </p:nvSpPr>
        <p:spPr>
          <a:xfrm>
            <a:off x="800102" y="3138900"/>
            <a:ext cx="1978200" cy="453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Days One"/>
              <a:buNone/>
              <a:defRPr sz="2000">
                <a:solidFill>
                  <a:schemeClr val="accent5"/>
                </a:solidFill>
                <a:latin typeface="Days One"/>
                <a:ea typeface="Days One"/>
                <a:cs typeface="Days One"/>
                <a:sym typeface="Days One"/>
              </a:defRPr>
            </a:lvl1pPr>
            <a:lvl2pPr lvl="1" rtl="0" algn="ctr">
              <a:lnSpc>
                <a:spcPct val="100000"/>
              </a:lnSpc>
              <a:spcBef>
                <a:spcPts val="0"/>
              </a:spcBef>
              <a:spcAft>
                <a:spcPts val="0"/>
              </a:spcAft>
              <a:buSzPts val="2000"/>
              <a:buFont typeface="Days One"/>
              <a:buNone/>
              <a:defRPr b="1" sz="2000">
                <a:latin typeface="Days One"/>
                <a:ea typeface="Days One"/>
                <a:cs typeface="Days One"/>
                <a:sym typeface="Days One"/>
              </a:defRPr>
            </a:lvl2pPr>
            <a:lvl3pPr lvl="2" rtl="0" algn="ctr">
              <a:lnSpc>
                <a:spcPct val="100000"/>
              </a:lnSpc>
              <a:spcBef>
                <a:spcPts val="0"/>
              </a:spcBef>
              <a:spcAft>
                <a:spcPts val="0"/>
              </a:spcAft>
              <a:buSzPts val="2000"/>
              <a:buFont typeface="Days One"/>
              <a:buNone/>
              <a:defRPr b="1" sz="2000">
                <a:latin typeface="Days One"/>
                <a:ea typeface="Days One"/>
                <a:cs typeface="Days One"/>
                <a:sym typeface="Days One"/>
              </a:defRPr>
            </a:lvl3pPr>
            <a:lvl4pPr lvl="3" rtl="0" algn="ctr">
              <a:lnSpc>
                <a:spcPct val="100000"/>
              </a:lnSpc>
              <a:spcBef>
                <a:spcPts val="0"/>
              </a:spcBef>
              <a:spcAft>
                <a:spcPts val="0"/>
              </a:spcAft>
              <a:buSzPts val="2000"/>
              <a:buFont typeface="Days One"/>
              <a:buNone/>
              <a:defRPr b="1" sz="2000">
                <a:latin typeface="Days One"/>
                <a:ea typeface="Days One"/>
                <a:cs typeface="Days One"/>
                <a:sym typeface="Days One"/>
              </a:defRPr>
            </a:lvl4pPr>
            <a:lvl5pPr lvl="4" rtl="0" algn="ctr">
              <a:lnSpc>
                <a:spcPct val="100000"/>
              </a:lnSpc>
              <a:spcBef>
                <a:spcPts val="0"/>
              </a:spcBef>
              <a:spcAft>
                <a:spcPts val="0"/>
              </a:spcAft>
              <a:buSzPts val="2000"/>
              <a:buFont typeface="Days One"/>
              <a:buNone/>
              <a:defRPr b="1" sz="2000">
                <a:latin typeface="Days One"/>
                <a:ea typeface="Days One"/>
                <a:cs typeface="Days One"/>
                <a:sym typeface="Days One"/>
              </a:defRPr>
            </a:lvl5pPr>
            <a:lvl6pPr lvl="5" rtl="0" algn="ctr">
              <a:lnSpc>
                <a:spcPct val="100000"/>
              </a:lnSpc>
              <a:spcBef>
                <a:spcPts val="0"/>
              </a:spcBef>
              <a:spcAft>
                <a:spcPts val="0"/>
              </a:spcAft>
              <a:buSzPts val="2000"/>
              <a:buFont typeface="Days One"/>
              <a:buNone/>
              <a:defRPr b="1" sz="2000">
                <a:latin typeface="Days One"/>
                <a:ea typeface="Days One"/>
                <a:cs typeface="Days One"/>
                <a:sym typeface="Days One"/>
              </a:defRPr>
            </a:lvl6pPr>
            <a:lvl7pPr lvl="6" rtl="0" algn="ctr">
              <a:lnSpc>
                <a:spcPct val="100000"/>
              </a:lnSpc>
              <a:spcBef>
                <a:spcPts val="0"/>
              </a:spcBef>
              <a:spcAft>
                <a:spcPts val="0"/>
              </a:spcAft>
              <a:buSzPts val="2000"/>
              <a:buFont typeface="Days One"/>
              <a:buNone/>
              <a:defRPr b="1" sz="2000">
                <a:latin typeface="Days One"/>
                <a:ea typeface="Days One"/>
                <a:cs typeface="Days One"/>
                <a:sym typeface="Days One"/>
              </a:defRPr>
            </a:lvl7pPr>
            <a:lvl8pPr lvl="7" rtl="0" algn="ctr">
              <a:lnSpc>
                <a:spcPct val="100000"/>
              </a:lnSpc>
              <a:spcBef>
                <a:spcPts val="0"/>
              </a:spcBef>
              <a:spcAft>
                <a:spcPts val="0"/>
              </a:spcAft>
              <a:buSzPts val="2000"/>
              <a:buFont typeface="Days One"/>
              <a:buNone/>
              <a:defRPr b="1" sz="2000">
                <a:latin typeface="Days One"/>
                <a:ea typeface="Days One"/>
                <a:cs typeface="Days One"/>
                <a:sym typeface="Days One"/>
              </a:defRPr>
            </a:lvl8pPr>
            <a:lvl9pPr lvl="8" rtl="0" algn="ctr">
              <a:lnSpc>
                <a:spcPct val="100000"/>
              </a:lnSpc>
              <a:spcBef>
                <a:spcPts val="0"/>
              </a:spcBef>
              <a:spcAft>
                <a:spcPts val="0"/>
              </a:spcAft>
              <a:buSzPts val="2000"/>
              <a:buFont typeface="Days One"/>
              <a:buNone/>
              <a:defRPr b="1" sz="2000">
                <a:latin typeface="Days One"/>
                <a:ea typeface="Days One"/>
                <a:cs typeface="Days One"/>
                <a:sym typeface="Days One"/>
              </a:defRPr>
            </a:lvl9pPr>
          </a:lstStyle>
          <a:p/>
        </p:txBody>
      </p:sp>
      <p:sp>
        <p:nvSpPr>
          <p:cNvPr id="1568" name="Google Shape;1568;p26"/>
          <p:cNvSpPr txBox="1"/>
          <p:nvPr>
            <p:ph idx="14" type="subTitle"/>
          </p:nvPr>
        </p:nvSpPr>
        <p:spPr>
          <a:xfrm>
            <a:off x="3582900" y="3138900"/>
            <a:ext cx="1978200" cy="453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Days One"/>
              <a:buNone/>
              <a:defRPr sz="2000">
                <a:solidFill>
                  <a:schemeClr val="accent5"/>
                </a:solidFill>
                <a:latin typeface="Days One"/>
                <a:ea typeface="Days One"/>
                <a:cs typeface="Days One"/>
                <a:sym typeface="Days One"/>
              </a:defRPr>
            </a:lvl1pPr>
            <a:lvl2pPr lvl="1" rtl="0" algn="ctr">
              <a:lnSpc>
                <a:spcPct val="100000"/>
              </a:lnSpc>
              <a:spcBef>
                <a:spcPts val="0"/>
              </a:spcBef>
              <a:spcAft>
                <a:spcPts val="0"/>
              </a:spcAft>
              <a:buSzPts val="2000"/>
              <a:buFont typeface="Days One"/>
              <a:buNone/>
              <a:defRPr b="1" sz="2000">
                <a:latin typeface="Days One"/>
                <a:ea typeface="Days One"/>
                <a:cs typeface="Days One"/>
                <a:sym typeface="Days One"/>
              </a:defRPr>
            </a:lvl2pPr>
            <a:lvl3pPr lvl="2" rtl="0" algn="ctr">
              <a:lnSpc>
                <a:spcPct val="100000"/>
              </a:lnSpc>
              <a:spcBef>
                <a:spcPts val="0"/>
              </a:spcBef>
              <a:spcAft>
                <a:spcPts val="0"/>
              </a:spcAft>
              <a:buSzPts val="2000"/>
              <a:buFont typeface="Days One"/>
              <a:buNone/>
              <a:defRPr b="1" sz="2000">
                <a:latin typeface="Days One"/>
                <a:ea typeface="Days One"/>
                <a:cs typeface="Days One"/>
                <a:sym typeface="Days One"/>
              </a:defRPr>
            </a:lvl3pPr>
            <a:lvl4pPr lvl="3" rtl="0" algn="ctr">
              <a:lnSpc>
                <a:spcPct val="100000"/>
              </a:lnSpc>
              <a:spcBef>
                <a:spcPts val="0"/>
              </a:spcBef>
              <a:spcAft>
                <a:spcPts val="0"/>
              </a:spcAft>
              <a:buSzPts val="2000"/>
              <a:buFont typeface="Days One"/>
              <a:buNone/>
              <a:defRPr b="1" sz="2000">
                <a:latin typeface="Days One"/>
                <a:ea typeface="Days One"/>
                <a:cs typeface="Days One"/>
                <a:sym typeface="Days One"/>
              </a:defRPr>
            </a:lvl4pPr>
            <a:lvl5pPr lvl="4" rtl="0" algn="ctr">
              <a:lnSpc>
                <a:spcPct val="100000"/>
              </a:lnSpc>
              <a:spcBef>
                <a:spcPts val="0"/>
              </a:spcBef>
              <a:spcAft>
                <a:spcPts val="0"/>
              </a:spcAft>
              <a:buSzPts val="2000"/>
              <a:buFont typeface="Days One"/>
              <a:buNone/>
              <a:defRPr b="1" sz="2000">
                <a:latin typeface="Days One"/>
                <a:ea typeface="Days One"/>
                <a:cs typeface="Days One"/>
                <a:sym typeface="Days One"/>
              </a:defRPr>
            </a:lvl5pPr>
            <a:lvl6pPr lvl="5" rtl="0" algn="ctr">
              <a:lnSpc>
                <a:spcPct val="100000"/>
              </a:lnSpc>
              <a:spcBef>
                <a:spcPts val="0"/>
              </a:spcBef>
              <a:spcAft>
                <a:spcPts val="0"/>
              </a:spcAft>
              <a:buSzPts val="2000"/>
              <a:buFont typeface="Days One"/>
              <a:buNone/>
              <a:defRPr b="1" sz="2000">
                <a:latin typeface="Days One"/>
                <a:ea typeface="Days One"/>
                <a:cs typeface="Days One"/>
                <a:sym typeface="Days One"/>
              </a:defRPr>
            </a:lvl6pPr>
            <a:lvl7pPr lvl="6" rtl="0" algn="ctr">
              <a:lnSpc>
                <a:spcPct val="100000"/>
              </a:lnSpc>
              <a:spcBef>
                <a:spcPts val="0"/>
              </a:spcBef>
              <a:spcAft>
                <a:spcPts val="0"/>
              </a:spcAft>
              <a:buSzPts val="2000"/>
              <a:buFont typeface="Days One"/>
              <a:buNone/>
              <a:defRPr b="1" sz="2000">
                <a:latin typeface="Days One"/>
                <a:ea typeface="Days One"/>
                <a:cs typeface="Days One"/>
                <a:sym typeface="Days One"/>
              </a:defRPr>
            </a:lvl7pPr>
            <a:lvl8pPr lvl="7" rtl="0" algn="ctr">
              <a:lnSpc>
                <a:spcPct val="100000"/>
              </a:lnSpc>
              <a:spcBef>
                <a:spcPts val="0"/>
              </a:spcBef>
              <a:spcAft>
                <a:spcPts val="0"/>
              </a:spcAft>
              <a:buSzPts val="2000"/>
              <a:buFont typeface="Days One"/>
              <a:buNone/>
              <a:defRPr b="1" sz="2000">
                <a:latin typeface="Days One"/>
                <a:ea typeface="Days One"/>
                <a:cs typeface="Days One"/>
                <a:sym typeface="Days One"/>
              </a:defRPr>
            </a:lvl8pPr>
            <a:lvl9pPr lvl="8" rtl="0" algn="ctr">
              <a:lnSpc>
                <a:spcPct val="100000"/>
              </a:lnSpc>
              <a:spcBef>
                <a:spcPts val="0"/>
              </a:spcBef>
              <a:spcAft>
                <a:spcPts val="0"/>
              </a:spcAft>
              <a:buSzPts val="2000"/>
              <a:buFont typeface="Days One"/>
              <a:buNone/>
              <a:defRPr b="1" sz="2000">
                <a:latin typeface="Days One"/>
                <a:ea typeface="Days One"/>
                <a:cs typeface="Days One"/>
                <a:sym typeface="Days One"/>
              </a:defRPr>
            </a:lvl9pPr>
          </a:lstStyle>
          <a:p/>
        </p:txBody>
      </p:sp>
      <p:sp>
        <p:nvSpPr>
          <p:cNvPr id="1569" name="Google Shape;1569;p26"/>
          <p:cNvSpPr txBox="1"/>
          <p:nvPr>
            <p:ph idx="15" type="subTitle"/>
          </p:nvPr>
        </p:nvSpPr>
        <p:spPr>
          <a:xfrm>
            <a:off x="6365699" y="3138900"/>
            <a:ext cx="1978200" cy="453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Days One"/>
              <a:buNone/>
              <a:defRPr sz="2000">
                <a:solidFill>
                  <a:schemeClr val="accent5"/>
                </a:solidFill>
                <a:latin typeface="Days One"/>
                <a:ea typeface="Days One"/>
                <a:cs typeface="Days One"/>
                <a:sym typeface="Days One"/>
              </a:defRPr>
            </a:lvl1pPr>
            <a:lvl2pPr lvl="1" rtl="0" algn="ctr">
              <a:lnSpc>
                <a:spcPct val="100000"/>
              </a:lnSpc>
              <a:spcBef>
                <a:spcPts val="0"/>
              </a:spcBef>
              <a:spcAft>
                <a:spcPts val="0"/>
              </a:spcAft>
              <a:buSzPts val="2000"/>
              <a:buFont typeface="Days One"/>
              <a:buNone/>
              <a:defRPr b="1" sz="2000">
                <a:latin typeface="Days One"/>
                <a:ea typeface="Days One"/>
                <a:cs typeface="Days One"/>
                <a:sym typeface="Days One"/>
              </a:defRPr>
            </a:lvl2pPr>
            <a:lvl3pPr lvl="2" rtl="0" algn="ctr">
              <a:lnSpc>
                <a:spcPct val="100000"/>
              </a:lnSpc>
              <a:spcBef>
                <a:spcPts val="0"/>
              </a:spcBef>
              <a:spcAft>
                <a:spcPts val="0"/>
              </a:spcAft>
              <a:buSzPts val="2000"/>
              <a:buFont typeface="Days One"/>
              <a:buNone/>
              <a:defRPr b="1" sz="2000">
                <a:latin typeface="Days One"/>
                <a:ea typeface="Days One"/>
                <a:cs typeface="Days One"/>
                <a:sym typeface="Days One"/>
              </a:defRPr>
            </a:lvl3pPr>
            <a:lvl4pPr lvl="3" rtl="0" algn="ctr">
              <a:lnSpc>
                <a:spcPct val="100000"/>
              </a:lnSpc>
              <a:spcBef>
                <a:spcPts val="0"/>
              </a:spcBef>
              <a:spcAft>
                <a:spcPts val="0"/>
              </a:spcAft>
              <a:buSzPts val="2000"/>
              <a:buFont typeface="Days One"/>
              <a:buNone/>
              <a:defRPr b="1" sz="2000">
                <a:latin typeface="Days One"/>
                <a:ea typeface="Days One"/>
                <a:cs typeface="Days One"/>
                <a:sym typeface="Days One"/>
              </a:defRPr>
            </a:lvl4pPr>
            <a:lvl5pPr lvl="4" rtl="0" algn="ctr">
              <a:lnSpc>
                <a:spcPct val="100000"/>
              </a:lnSpc>
              <a:spcBef>
                <a:spcPts val="0"/>
              </a:spcBef>
              <a:spcAft>
                <a:spcPts val="0"/>
              </a:spcAft>
              <a:buSzPts val="2000"/>
              <a:buFont typeface="Days One"/>
              <a:buNone/>
              <a:defRPr b="1" sz="2000">
                <a:latin typeface="Days One"/>
                <a:ea typeface="Days One"/>
                <a:cs typeface="Days One"/>
                <a:sym typeface="Days One"/>
              </a:defRPr>
            </a:lvl5pPr>
            <a:lvl6pPr lvl="5" rtl="0" algn="ctr">
              <a:lnSpc>
                <a:spcPct val="100000"/>
              </a:lnSpc>
              <a:spcBef>
                <a:spcPts val="0"/>
              </a:spcBef>
              <a:spcAft>
                <a:spcPts val="0"/>
              </a:spcAft>
              <a:buSzPts val="2000"/>
              <a:buFont typeface="Days One"/>
              <a:buNone/>
              <a:defRPr b="1" sz="2000">
                <a:latin typeface="Days One"/>
                <a:ea typeface="Days One"/>
                <a:cs typeface="Days One"/>
                <a:sym typeface="Days One"/>
              </a:defRPr>
            </a:lvl6pPr>
            <a:lvl7pPr lvl="6" rtl="0" algn="ctr">
              <a:lnSpc>
                <a:spcPct val="100000"/>
              </a:lnSpc>
              <a:spcBef>
                <a:spcPts val="0"/>
              </a:spcBef>
              <a:spcAft>
                <a:spcPts val="0"/>
              </a:spcAft>
              <a:buSzPts val="2000"/>
              <a:buFont typeface="Days One"/>
              <a:buNone/>
              <a:defRPr b="1" sz="2000">
                <a:latin typeface="Days One"/>
                <a:ea typeface="Days One"/>
                <a:cs typeface="Days One"/>
                <a:sym typeface="Days One"/>
              </a:defRPr>
            </a:lvl7pPr>
            <a:lvl8pPr lvl="7" rtl="0" algn="ctr">
              <a:lnSpc>
                <a:spcPct val="100000"/>
              </a:lnSpc>
              <a:spcBef>
                <a:spcPts val="0"/>
              </a:spcBef>
              <a:spcAft>
                <a:spcPts val="0"/>
              </a:spcAft>
              <a:buSzPts val="2000"/>
              <a:buFont typeface="Days One"/>
              <a:buNone/>
              <a:defRPr b="1" sz="2000">
                <a:latin typeface="Days One"/>
                <a:ea typeface="Days One"/>
                <a:cs typeface="Days One"/>
                <a:sym typeface="Days One"/>
              </a:defRPr>
            </a:lvl8pPr>
            <a:lvl9pPr lvl="8" rtl="0" algn="ctr">
              <a:lnSpc>
                <a:spcPct val="100000"/>
              </a:lnSpc>
              <a:spcBef>
                <a:spcPts val="0"/>
              </a:spcBef>
              <a:spcAft>
                <a:spcPts val="0"/>
              </a:spcAft>
              <a:buSzPts val="2000"/>
              <a:buFont typeface="Days One"/>
              <a:buNone/>
              <a:defRPr b="1" sz="2000">
                <a:latin typeface="Days One"/>
                <a:ea typeface="Days One"/>
                <a:cs typeface="Days One"/>
                <a:sym typeface="Days One"/>
              </a:defRPr>
            </a:lvl9pPr>
          </a:lstStyle>
          <a:p/>
        </p:txBody>
      </p:sp>
      <p:grpSp>
        <p:nvGrpSpPr>
          <p:cNvPr id="1570" name="Google Shape;1570;p26"/>
          <p:cNvGrpSpPr/>
          <p:nvPr/>
        </p:nvGrpSpPr>
        <p:grpSpPr>
          <a:xfrm flipH="1">
            <a:off x="-355158" y="139900"/>
            <a:ext cx="9596405" cy="4775950"/>
            <a:chOff x="-95832" y="139900"/>
            <a:chExt cx="9596405" cy="4775950"/>
          </a:xfrm>
        </p:grpSpPr>
        <p:grpSp>
          <p:nvGrpSpPr>
            <p:cNvPr id="1571" name="Google Shape;1571;p26"/>
            <p:cNvGrpSpPr/>
            <p:nvPr/>
          </p:nvGrpSpPr>
          <p:grpSpPr>
            <a:xfrm flipH="1">
              <a:off x="8809437" y="139900"/>
              <a:ext cx="691135" cy="691158"/>
              <a:chOff x="86350" y="57700"/>
              <a:chExt cx="691135" cy="691158"/>
            </a:xfrm>
          </p:grpSpPr>
          <p:grpSp>
            <p:nvGrpSpPr>
              <p:cNvPr id="1572" name="Google Shape;1572;p26"/>
              <p:cNvGrpSpPr/>
              <p:nvPr/>
            </p:nvGrpSpPr>
            <p:grpSpPr>
              <a:xfrm>
                <a:off x="86350" y="57700"/>
                <a:ext cx="691135" cy="691158"/>
                <a:chOff x="86350" y="57700"/>
                <a:chExt cx="691135" cy="691158"/>
              </a:xfrm>
            </p:grpSpPr>
            <p:sp>
              <p:nvSpPr>
                <p:cNvPr id="1573" name="Google Shape;1573;p26"/>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26"/>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26"/>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26"/>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26"/>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26"/>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26"/>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26"/>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26"/>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 name="Google Shape;1582;p26"/>
              <p:cNvGrpSpPr/>
              <p:nvPr/>
            </p:nvGrpSpPr>
            <p:grpSpPr>
              <a:xfrm>
                <a:off x="183097" y="264489"/>
                <a:ext cx="450763" cy="389423"/>
                <a:chOff x="183097" y="264489"/>
                <a:chExt cx="450763" cy="389423"/>
              </a:xfrm>
            </p:grpSpPr>
            <p:sp>
              <p:nvSpPr>
                <p:cNvPr id="1583" name="Google Shape;1583;p26"/>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26"/>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26"/>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26"/>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87" name="Google Shape;1587;p26"/>
            <p:cNvGrpSpPr/>
            <p:nvPr/>
          </p:nvGrpSpPr>
          <p:grpSpPr>
            <a:xfrm flipH="1">
              <a:off x="8499976" y="528635"/>
              <a:ext cx="350349" cy="359256"/>
              <a:chOff x="612674" y="323403"/>
              <a:chExt cx="401684" cy="405435"/>
            </a:xfrm>
          </p:grpSpPr>
          <p:grpSp>
            <p:nvGrpSpPr>
              <p:cNvPr id="1588" name="Google Shape;1588;p26"/>
              <p:cNvGrpSpPr/>
              <p:nvPr/>
            </p:nvGrpSpPr>
            <p:grpSpPr>
              <a:xfrm>
                <a:off x="612674" y="323403"/>
                <a:ext cx="401684" cy="405435"/>
                <a:chOff x="810549" y="420740"/>
                <a:chExt cx="401684" cy="405435"/>
              </a:xfrm>
            </p:grpSpPr>
            <p:sp>
              <p:nvSpPr>
                <p:cNvPr id="1589" name="Google Shape;1589;p26"/>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26"/>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26"/>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26"/>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26"/>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26"/>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26"/>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26"/>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26"/>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 name="Google Shape;1598;p26"/>
              <p:cNvGrpSpPr/>
              <p:nvPr/>
            </p:nvGrpSpPr>
            <p:grpSpPr>
              <a:xfrm>
                <a:off x="642015" y="405112"/>
                <a:ext cx="301036" cy="286089"/>
                <a:chOff x="794415" y="405112"/>
                <a:chExt cx="301036" cy="286089"/>
              </a:xfrm>
            </p:grpSpPr>
            <p:sp>
              <p:nvSpPr>
                <p:cNvPr id="1599" name="Google Shape;1599;p26"/>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26"/>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26"/>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26"/>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03" name="Google Shape;1603;p26"/>
            <p:cNvGrpSpPr/>
            <p:nvPr/>
          </p:nvGrpSpPr>
          <p:grpSpPr>
            <a:xfrm>
              <a:off x="-95832" y="4120598"/>
              <a:ext cx="483380" cy="483396"/>
              <a:chOff x="86350" y="57700"/>
              <a:chExt cx="691135" cy="691158"/>
            </a:xfrm>
          </p:grpSpPr>
          <p:grpSp>
            <p:nvGrpSpPr>
              <p:cNvPr id="1604" name="Google Shape;1604;p26"/>
              <p:cNvGrpSpPr/>
              <p:nvPr/>
            </p:nvGrpSpPr>
            <p:grpSpPr>
              <a:xfrm>
                <a:off x="86350" y="57700"/>
                <a:ext cx="691135" cy="691158"/>
                <a:chOff x="86350" y="57700"/>
                <a:chExt cx="691135" cy="691158"/>
              </a:xfrm>
            </p:grpSpPr>
            <p:sp>
              <p:nvSpPr>
                <p:cNvPr id="1605" name="Google Shape;1605;p26"/>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26"/>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26"/>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26"/>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26"/>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26"/>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26"/>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26"/>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26"/>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 name="Google Shape;1614;p26"/>
              <p:cNvGrpSpPr/>
              <p:nvPr/>
            </p:nvGrpSpPr>
            <p:grpSpPr>
              <a:xfrm>
                <a:off x="183097" y="264489"/>
                <a:ext cx="450763" cy="389423"/>
                <a:chOff x="183097" y="264489"/>
                <a:chExt cx="450763" cy="389423"/>
              </a:xfrm>
            </p:grpSpPr>
            <p:sp>
              <p:nvSpPr>
                <p:cNvPr id="1615" name="Google Shape;1615;p26"/>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26"/>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6"/>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26"/>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19" name="Google Shape;1619;p26"/>
            <p:cNvGrpSpPr/>
            <p:nvPr/>
          </p:nvGrpSpPr>
          <p:grpSpPr>
            <a:xfrm>
              <a:off x="180271" y="4603989"/>
              <a:ext cx="308975" cy="311861"/>
              <a:chOff x="612674" y="323403"/>
              <a:chExt cx="401684" cy="405435"/>
            </a:xfrm>
          </p:grpSpPr>
          <p:grpSp>
            <p:nvGrpSpPr>
              <p:cNvPr id="1620" name="Google Shape;1620;p26"/>
              <p:cNvGrpSpPr/>
              <p:nvPr/>
            </p:nvGrpSpPr>
            <p:grpSpPr>
              <a:xfrm>
                <a:off x="612674" y="323403"/>
                <a:ext cx="401684" cy="405435"/>
                <a:chOff x="810549" y="420740"/>
                <a:chExt cx="401684" cy="405435"/>
              </a:xfrm>
            </p:grpSpPr>
            <p:sp>
              <p:nvSpPr>
                <p:cNvPr id="1621" name="Google Shape;1621;p26"/>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26"/>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26"/>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26"/>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26"/>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26"/>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26"/>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26"/>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26"/>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 name="Google Shape;1630;p26"/>
              <p:cNvGrpSpPr/>
              <p:nvPr/>
            </p:nvGrpSpPr>
            <p:grpSpPr>
              <a:xfrm>
                <a:off x="642015" y="405112"/>
                <a:ext cx="301036" cy="286089"/>
                <a:chOff x="794415" y="405112"/>
                <a:chExt cx="301036" cy="286089"/>
              </a:xfrm>
            </p:grpSpPr>
            <p:sp>
              <p:nvSpPr>
                <p:cNvPr id="1631" name="Google Shape;1631;p26"/>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26"/>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26"/>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26"/>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635" name="Shape 1635"/>
        <p:cNvGrpSpPr/>
        <p:nvPr/>
      </p:nvGrpSpPr>
      <p:grpSpPr>
        <a:xfrm>
          <a:off x="0" y="0"/>
          <a:ext cx="0" cy="0"/>
          <a:chOff x="0" y="0"/>
          <a:chExt cx="0" cy="0"/>
        </a:xfrm>
      </p:grpSpPr>
      <p:sp>
        <p:nvSpPr>
          <p:cNvPr id="1636" name="Google Shape;1636;p27"/>
          <p:cNvSpPr txBox="1"/>
          <p:nvPr>
            <p:ph hasCustomPrompt="1" type="title"/>
          </p:nvPr>
        </p:nvSpPr>
        <p:spPr>
          <a:xfrm>
            <a:off x="713225" y="740650"/>
            <a:ext cx="4173300" cy="768900"/>
          </a:xfrm>
          <a:prstGeom prst="rect">
            <a:avLst/>
          </a:prstGeom>
          <a:noFill/>
        </p:spPr>
        <p:txBody>
          <a:bodyPr anchorCtr="0" anchor="b" bIns="91425" lIns="91425" spcFirstLastPara="1" rIns="91425" wrap="square" tIns="91425">
            <a:noAutofit/>
          </a:bodyPr>
          <a:lstStyle>
            <a:lvl1pPr lvl="0" rtl="0" algn="l">
              <a:spcBef>
                <a:spcPts val="0"/>
              </a:spcBef>
              <a:spcAft>
                <a:spcPts val="0"/>
              </a:spcAft>
              <a:buClr>
                <a:schemeClr val="lt1"/>
              </a:buClr>
              <a:buSzPts val="6000"/>
              <a:buNone/>
              <a:defRPr sz="4500">
                <a:solidFill>
                  <a:schemeClr val="accent5"/>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37" name="Google Shape;1637;p27"/>
          <p:cNvSpPr txBox="1"/>
          <p:nvPr>
            <p:ph idx="1" type="subTitle"/>
          </p:nvPr>
        </p:nvSpPr>
        <p:spPr>
          <a:xfrm>
            <a:off x="713225" y="1400416"/>
            <a:ext cx="4173300" cy="374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sz="14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1638" name="Google Shape;1638;p27"/>
          <p:cNvSpPr txBox="1"/>
          <p:nvPr>
            <p:ph hasCustomPrompt="1" idx="2" type="title"/>
          </p:nvPr>
        </p:nvSpPr>
        <p:spPr>
          <a:xfrm>
            <a:off x="713225" y="2092912"/>
            <a:ext cx="4173300" cy="768900"/>
          </a:xfrm>
          <a:prstGeom prst="rect">
            <a:avLst/>
          </a:prstGeom>
          <a:noFill/>
        </p:spPr>
        <p:txBody>
          <a:bodyPr anchorCtr="0" anchor="b" bIns="91425" lIns="91425" spcFirstLastPara="1" rIns="91425" wrap="square" tIns="91425">
            <a:noAutofit/>
          </a:bodyPr>
          <a:lstStyle>
            <a:lvl1pPr lvl="0" rtl="0" algn="l">
              <a:spcBef>
                <a:spcPts val="0"/>
              </a:spcBef>
              <a:spcAft>
                <a:spcPts val="0"/>
              </a:spcAft>
              <a:buClr>
                <a:schemeClr val="lt1"/>
              </a:buClr>
              <a:buSzPts val="6000"/>
              <a:buNone/>
              <a:defRPr sz="4500">
                <a:solidFill>
                  <a:schemeClr val="accent5"/>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39" name="Google Shape;1639;p27"/>
          <p:cNvSpPr txBox="1"/>
          <p:nvPr>
            <p:ph idx="3" type="subTitle"/>
          </p:nvPr>
        </p:nvSpPr>
        <p:spPr>
          <a:xfrm>
            <a:off x="713225" y="2752682"/>
            <a:ext cx="4173300" cy="374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sz="14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1640" name="Google Shape;1640;p27"/>
          <p:cNvSpPr txBox="1"/>
          <p:nvPr>
            <p:ph hasCustomPrompt="1" idx="4" type="title"/>
          </p:nvPr>
        </p:nvSpPr>
        <p:spPr>
          <a:xfrm>
            <a:off x="713225" y="3445173"/>
            <a:ext cx="4173300" cy="768900"/>
          </a:xfrm>
          <a:prstGeom prst="rect">
            <a:avLst/>
          </a:prstGeom>
          <a:noFill/>
        </p:spPr>
        <p:txBody>
          <a:bodyPr anchorCtr="0" anchor="b" bIns="91425" lIns="91425" spcFirstLastPara="1" rIns="91425" wrap="square" tIns="91425">
            <a:noAutofit/>
          </a:bodyPr>
          <a:lstStyle>
            <a:lvl1pPr lvl="0" rtl="0" algn="l">
              <a:spcBef>
                <a:spcPts val="0"/>
              </a:spcBef>
              <a:spcAft>
                <a:spcPts val="0"/>
              </a:spcAft>
              <a:buClr>
                <a:schemeClr val="lt1"/>
              </a:buClr>
              <a:buSzPts val="6000"/>
              <a:buNone/>
              <a:defRPr sz="4500">
                <a:solidFill>
                  <a:schemeClr val="accent5"/>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41" name="Google Shape;1641;p27"/>
          <p:cNvSpPr txBox="1"/>
          <p:nvPr>
            <p:ph idx="5" type="subTitle"/>
          </p:nvPr>
        </p:nvSpPr>
        <p:spPr>
          <a:xfrm>
            <a:off x="713225" y="4104948"/>
            <a:ext cx="4173300" cy="374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sz="14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grpSp>
        <p:nvGrpSpPr>
          <p:cNvPr id="1642" name="Google Shape;1642;p27"/>
          <p:cNvGrpSpPr/>
          <p:nvPr/>
        </p:nvGrpSpPr>
        <p:grpSpPr>
          <a:xfrm>
            <a:off x="105243" y="131825"/>
            <a:ext cx="8933515" cy="4784025"/>
            <a:chOff x="105243" y="131825"/>
            <a:chExt cx="8933515" cy="4784025"/>
          </a:xfrm>
        </p:grpSpPr>
        <p:grpSp>
          <p:nvGrpSpPr>
            <p:cNvPr id="1643" name="Google Shape;1643;p27"/>
            <p:cNvGrpSpPr/>
            <p:nvPr/>
          </p:nvGrpSpPr>
          <p:grpSpPr>
            <a:xfrm flipH="1">
              <a:off x="8110750" y="131825"/>
              <a:ext cx="928008" cy="691158"/>
              <a:chOff x="105250" y="131825"/>
              <a:chExt cx="928008" cy="691158"/>
            </a:xfrm>
          </p:grpSpPr>
          <p:grpSp>
            <p:nvGrpSpPr>
              <p:cNvPr id="1644" name="Google Shape;1644;p27"/>
              <p:cNvGrpSpPr/>
              <p:nvPr/>
            </p:nvGrpSpPr>
            <p:grpSpPr>
              <a:xfrm>
                <a:off x="105250" y="131825"/>
                <a:ext cx="691135" cy="691158"/>
                <a:chOff x="86350" y="57700"/>
                <a:chExt cx="691135" cy="691158"/>
              </a:xfrm>
            </p:grpSpPr>
            <p:grpSp>
              <p:nvGrpSpPr>
                <p:cNvPr id="1645" name="Google Shape;1645;p27"/>
                <p:cNvGrpSpPr/>
                <p:nvPr/>
              </p:nvGrpSpPr>
              <p:grpSpPr>
                <a:xfrm>
                  <a:off x="86350" y="57700"/>
                  <a:ext cx="691135" cy="691158"/>
                  <a:chOff x="86350" y="57700"/>
                  <a:chExt cx="691135" cy="691158"/>
                </a:xfrm>
              </p:grpSpPr>
              <p:sp>
                <p:nvSpPr>
                  <p:cNvPr id="1646" name="Google Shape;1646;p27"/>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27"/>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27"/>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27"/>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27"/>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27"/>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27"/>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27"/>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27"/>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 name="Google Shape;1655;p27"/>
                <p:cNvGrpSpPr/>
                <p:nvPr/>
              </p:nvGrpSpPr>
              <p:grpSpPr>
                <a:xfrm>
                  <a:off x="183097" y="264489"/>
                  <a:ext cx="450763" cy="389423"/>
                  <a:chOff x="183097" y="264489"/>
                  <a:chExt cx="450763" cy="389423"/>
                </a:xfrm>
              </p:grpSpPr>
              <p:sp>
                <p:nvSpPr>
                  <p:cNvPr id="1656" name="Google Shape;1656;p27"/>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27"/>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27"/>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27"/>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60" name="Google Shape;1660;p27"/>
              <p:cNvGrpSpPr/>
              <p:nvPr/>
            </p:nvGrpSpPr>
            <p:grpSpPr>
              <a:xfrm>
                <a:off x="631574" y="397528"/>
                <a:ext cx="401684" cy="405435"/>
                <a:chOff x="612674" y="323403"/>
                <a:chExt cx="401684" cy="405435"/>
              </a:xfrm>
            </p:grpSpPr>
            <p:grpSp>
              <p:nvGrpSpPr>
                <p:cNvPr id="1661" name="Google Shape;1661;p27"/>
                <p:cNvGrpSpPr/>
                <p:nvPr/>
              </p:nvGrpSpPr>
              <p:grpSpPr>
                <a:xfrm>
                  <a:off x="612674" y="323403"/>
                  <a:ext cx="401684" cy="405435"/>
                  <a:chOff x="810549" y="420740"/>
                  <a:chExt cx="401684" cy="405435"/>
                </a:xfrm>
              </p:grpSpPr>
              <p:sp>
                <p:nvSpPr>
                  <p:cNvPr id="1662" name="Google Shape;1662;p27"/>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27"/>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27"/>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27"/>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27"/>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27"/>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27"/>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27"/>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27"/>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 name="Google Shape;1671;p27"/>
                <p:cNvGrpSpPr/>
                <p:nvPr/>
              </p:nvGrpSpPr>
              <p:grpSpPr>
                <a:xfrm>
                  <a:off x="642015" y="405112"/>
                  <a:ext cx="301036" cy="286089"/>
                  <a:chOff x="794415" y="405112"/>
                  <a:chExt cx="301036" cy="286089"/>
                </a:xfrm>
              </p:grpSpPr>
              <p:sp>
                <p:nvSpPr>
                  <p:cNvPr id="1672" name="Google Shape;1672;p27"/>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27"/>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27"/>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27"/>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676" name="Google Shape;1676;p27"/>
            <p:cNvGrpSpPr/>
            <p:nvPr/>
          </p:nvGrpSpPr>
          <p:grpSpPr>
            <a:xfrm>
              <a:off x="105243" y="4120598"/>
              <a:ext cx="483380" cy="483396"/>
              <a:chOff x="86350" y="57700"/>
              <a:chExt cx="691135" cy="691158"/>
            </a:xfrm>
          </p:grpSpPr>
          <p:grpSp>
            <p:nvGrpSpPr>
              <p:cNvPr id="1677" name="Google Shape;1677;p27"/>
              <p:cNvGrpSpPr/>
              <p:nvPr/>
            </p:nvGrpSpPr>
            <p:grpSpPr>
              <a:xfrm>
                <a:off x="86350" y="57700"/>
                <a:ext cx="691135" cy="691158"/>
                <a:chOff x="86350" y="57700"/>
                <a:chExt cx="691135" cy="691158"/>
              </a:xfrm>
            </p:grpSpPr>
            <p:sp>
              <p:nvSpPr>
                <p:cNvPr id="1678" name="Google Shape;1678;p27"/>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27"/>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27"/>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27"/>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27"/>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27"/>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27"/>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27"/>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27"/>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 name="Google Shape;1687;p27"/>
              <p:cNvGrpSpPr/>
              <p:nvPr/>
            </p:nvGrpSpPr>
            <p:grpSpPr>
              <a:xfrm>
                <a:off x="183097" y="264489"/>
                <a:ext cx="450763" cy="389423"/>
                <a:chOff x="183097" y="264489"/>
                <a:chExt cx="450763" cy="389423"/>
              </a:xfrm>
            </p:grpSpPr>
            <p:sp>
              <p:nvSpPr>
                <p:cNvPr id="1688" name="Google Shape;1688;p27"/>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27"/>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27"/>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27"/>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92" name="Google Shape;1692;p27"/>
            <p:cNvGrpSpPr/>
            <p:nvPr/>
          </p:nvGrpSpPr>
          <p:grpSpPr>
            <a:xfrm>
              <a:off x="381346" y="4603989"/>
              <a:ext cx="308975" cy="311861"/>
              <a:chOff x="612674" y="323403"/>
              <a:chExt cx="401684" cy="405435"/>
            </a:xfrm>
          </p:grpSpPr>
          <p:grpSp>
            <p:nvGrpSpPr>
              <p:cNvPr id="1693" name="Google Shape;1693;p27"/>
              <p:cNvGrpSpPr/>
              <p:nvPr/>
            </p:nvGrpSpPr>
            <p:grpSpPr>
              <a:xfrm>
                <a:off x="612674" y="323403"/>
                <a:ext cx="401684" cy="405435"/>
                <a:chOff x="810549" y="420740"/>
                <a:chExt cx="401684" cy="405435"/>
              </a:xfrm>
            </p:grpSpPr>
            <p:sp>
              <p:nvSpPr>
                <p:cNvPr id="1694" name="Google Shape;1694;p27"/>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27"/>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27"/>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27"/>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27"/>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27"/>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27"/>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27"/>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27"/>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 name="Google Shape;1703;p27"/>
              <p:cNvGrpSpPr/>
              <p:nvPr/>
            </p:nvGrpSpPr>
            <p:grpSpPr>
              <a:xfrm>
                <a:off x="642015" y="405112"/>
                <a:ext cx="301036" cy="286089"/>
                <a:chOff x="794415" y="405112"/>
                <a:chExt cx="301036" cy="286089"/>
              </a:xfrm>
            </p:grpSpPr>
            <p:sp>
              <p:nvSpPr>
                <p:cNvPr id="1704" name="Google Shape;1704;p27"/>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27"/>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27"/>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27"/>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1708" name="Shape 1708"/>
        <p:cNvGrpSpPr/>
        <p:nvPr/>
      </p:nvGrpSpPr>
      <p:grpSpPr>
        <a:xfrm>
          <a:off x="0" y="0"/>
          <a:ext cx="0" cy="0"/>
          <a:chOff x="0" y="0"/>
          <a:chExt cx="0" cy="0"/>
        </a:xfrm>
      </p:grpSpPr>
      <p:sp>
        <p:nvSpPr>
          <p:cNvPr id="1709" name="Google Shape;1709;p28"/>
          <p:cNvSpPr txBox="1"/>
          <p:nvPr>
            <p:ph hasCustomPrompt="1" type="title"/>
          </p:nvPr>
        </p:nvSpPr>
        <p:spPr>
          <a:xfrm>
            <a:off x="1531300" y="2109913"/>
            <a:ext cx="9876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710" name="Google Shape;1710;p28"/>
          <p:cNvSpPr txBox="1"/>
          <p:nvPr>
            <p:ph idx="1" type="subTitle"/>
          </p:nvPr>
        </p:nvSpPr>
        <p:spPr>
          <a:xfrm>
            <a:off x="938500" y="3547700"/>
            <a:ext cx="2173200" cy="715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711" name="Google Shape;1711;p28"/>
          <p:cNvSpPr txBox="1"/>
          <p:nvPr>
            <p:ph idx="2" type="subTitle"/>
          </p:nvPr>
        </p:nvSpPr>
        <p:spPr>
          <a:xfrm>
            <a:off x="938500" y="3157675"/>
            <a:ext cx="21732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Days One"/>
              <a:buNone/>
              <a:defRPr sz="2000">
                <a:solidFill>
                  <a:schemeClr val="accent5"/>
                </a:solidFill>
                <a:latin typeface="Days One"/>
                <a:ea typeface="Days One"/>
                <a:cs typeface="Days One"/>
                <a:sym typeface="Days One"/>
              </a:defRPr>
            </a:lvl1pPr>
            <a:lvl2pPr lvl="1"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2pPr>
            <a:lvl3pPr lvl="2"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3pPr>
            <a:lvl4pPr lvl="3"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4pPr>
            <a:lvl5pPr lvl="4"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5pPr>
            <a:lvl6pPr lvl="5"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6pPr>
            <a:lvl7pPr lvl="6"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7pPr>
            <a:lvl8pPr lvl="7"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8pPr>
            <a:lvl9pPr lvl="8"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9pPr>
          </a:lstStyle>
          <a:p/>
        </p:txBody>
      </p:sp>
      <p:sp>
        <p:nvSpPr>
          <p:cNvPr id="1712" name="Google Shape;1712;p28"/>
          <p:cNvSpPr txBox="1"/>
          <p:nvPr>
            <p:ph hasCustomPrompt="1" idx="3" type="title"/>
          </p:nvPr>
        </p:nvSpPr>
        <p:spPr>
          <a:xfrm>
            <a:off x="4078200" y="2109913"/>
            <a:ext cx="9876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713" name="Google Shape;1713;p28"/>
          <p:cNvSpPr txBox="1"/>
          <p:nvPr>
            <p:ph idx="4" type="subTitle"/>
          </p:nvPr>
        </p:nvSpPr>
        <p:spPr>
          <a:xfrm>
            <a:off x="3485400" y="3547700"/>
            <a:ext cx="2173200" cy="715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714" name="Google Shape;1714;p28"/>
          <p:cNvSpPr txBox="1"/>
          <p:nvPr>
            <p:ph idx="5" type="subTitle"/>
          </p:nvPr>
        </p:nvSpPr>
        <p:spPr>
          <a:xfrm>
            <a:off x="3485400" y="3157675"/>
            <a:ext cx="21732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Days One"/>
              <a:buNone/>
              <a:defRPr sz="2000">
                <a:solidFill>
                  <a:schemeClr val="accent5"/>
                </a:solidFill>
                <a:latin typeface="Days One"/>
                <a:ea typeface="Days One"/>
                <a:cs typeface="Days One"/>
                <a:sym typeface="Days One"/>
              </a:defRPr>
            </a:lvl1pPr>
            <a:lvl2pPr lvl="1"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2pPr>
            <a:lvl3pPr lvl="2"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3pPr>
            <a:lvl4pPr lvl="3"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4pPr>
            <a:lvl5pPr lvl="4"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5pPr>
            <a:lvl6pPr lvl="5"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6pPr>
            <a:lvl7pPr lvl="6"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7pPr>
            <a:lvl8pPr lvl="7"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8pPr>
            <a:lvl9pPr lvl="8"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9pPr>
          </a:lstStyle>
          <a:p/>
        </p:txBody>
      </p:sp>
      <p:sp>
        <p:nvSpPr>
          <p:cNvPr id="1715" name="Google Shape;1715;p28"/>
          <p:cNvSpPr txBox="1"/>
          <p:nvPr>
            <p:ph hasCustomPrompt="1" idx="6" type="title"/>
          </p:nvPr>
        </p:nvSpPr>
        <p:spPr>
          <a:xfrm>
            <a:off x="6625100" y="2109913"/>
            <a:ext cx="9876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716" name="Google Shape;1716;p28"/>
          <p:cNvSpPr txBox="1"/>
          <p:nvPr>
            <p:ph idx="7" type="subTitle"/>
          </p:nvPr>
        </p:nvSpPr>
        <p:spPr>
          <a:xfrm>
            <a:off x="6032300" y="3547700"/>
            <a:ext cx="2173200" cy="715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717" name="Google Shape;1717;p28"/>
          <p:cNvSpPr txBox="1"/>
          <p:nvPr>
            <p:ph idx="8" type="subTitle"/>
          </p:nvPr>
        </p:nvSpPr>
        <p:spPr>
          <a:xfrm>
            <a:off x="6032300" y="3157675"/>
            <a:ext cx="21732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Days One"/>
              <a:buNone/>
              <a:defRPr sz="2000">
                <a:solidFill>
                  <a:schemeClr val="accent5"/>
                </a:solidFill>
                <a:latin typeface="Days One"/>
                <a:ea typeface="Days One"/>
                <a:cs typeface="Days One"/>
                <a:sym typeface="Days One"/>
              </a:defRPr>
            </a:lvl1pPr>
            <a:lvl2pPr lvl="1"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2pPr>
            <a:lvl3pPr lvl="2"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3pPr>
            <a:lvl4pPr lvl="3"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4pPr>
            <a:lvl5pPr lvl="4"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5pPr>
            <a:lvl6pPr lvl="5"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6pPr>
            <a:lvl7pPr lvl="6"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7pPr>
            <a:lvl8pPr lvl="7"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8pPr>
            <a:lvl9pPr lvl="8" rtl="0" algn="ctr">
              <a:lnSpc>
                <a:spcPct val="100000"/>
              </a:lnSpc>
              <a:spcBef>
                <a:spcPts val="0"/>
              </a:spcBef>
              <a:spcAft>
                <a:spcPts val="0"/>
              </a:spcAft>
              <a:buClr>
                <a:schemeClr val="dk1"/>
              </a:buClr>
              <a:buSzPts val="2400"/>
              <a:buFont typeface="Days One"/>
              <a:buNone/>
              <a:defRPr sz="2400">
                <a:solidFill>
                  <a:schemeClr val="dk1"/>
                </a:solidFill>
                <a:latin typeface="Days One"/>
                <a:ea typeface="Days One"/>
                <a:cs typeface="Days One"/>
                <a:sym typeface="Days One"/>
              </a:defRPr>
            </a:lvl9pPr>
          </a:lstStyle>
          <a:p/>
        </p:txBody>
      </p:sp>
      <p:sp>
        <p:nvSpPr>
          <p:cNvPr id="1718" name="Google Shape;1718;p28"/>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719" name="Google Shape;1719;p28"/>
          <p:cNvGrpSpPr/>
          <p:nvPr/>
        </p:nvGrpSpPr>
        <p:grpSpPr>
          <a:xfrm flipH="1">
            <a:off x="-355158" y="139900"/>
            <a:ext cx="9596405" cy="4775950"/>
            <a:chOff x="-95832" y="139900"/>
            <a:chExt cx="9596405" cy="4775950"/>
          </a:xfrm>
        </p:grpSpPr>
        <p:grpSp>
          <p:nvGrpSpPr>
            <p:cNvPr id="1720" name="Google Shape;1720;p28"/>
            <p:cNvGrpSpPr/>
            <p:nvPr/>
          </p:nvGrpSpPr>
          <p:grpSpPr>
            <a:xfrm flipH="1">
              <a:off x="8809437" y="139900"/>
              <a:ext cx="691135" cy="691158"/>
              <a:chOff x="86350" y="57700"/>
              <a:chExt cx="691135" cy="691158"/>
            </a:xfrm>
          </p:grpSpPr>
          <p:grpSp>
            <p:nvGrpSpPr>
              <p:cNvPr id="1721" name="Google Shape;1721;p28"/>
              <p:cNvGrpSpPr/>
              <p:nvPr/>
            </p:nvGrpSpPr>
            <p:grpSpPr>
              <a:xfrm>
                <a:off x="86350" y="57700"/>
                <a:ext cx="691135" cy="691158"/>
                <a:chOff x="86350" y="57700"/>
                <a:chExt cx="691135" cy="691158"/>
              </a:xfrm>
            </p:grpSpPr>
            <p:sp>
              <p:nvSpPr>
                <p:cNvPr id="1722" name="Google Shape;1722;p28"/>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28"/>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28"/>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28"/>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28"/>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28"/>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28"/>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28"/>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8"/>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 name="Google Shape;1731;p28"/>
              <p:cNvGrpSpPr/>
              <p:nvPr/>
            </p:nvGrpSpPr>
            <p:grpSpPr>
              <a:xfrm>
                <a:off x="183097" y="264489"/>
                <a:ext cx="450763" cy="389423"/>
                <a:chOff x="183097" y="264489"/>
                <a:chExt cx="450763" cy="389423"/>
              </a:xfrm>
            </p:grpSpPr>
            <p:sp>
              <p:nvSpPr>
                <p:cNvPr id="1732" name="Google Shape;1732;p28"/>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28"/>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28"/>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28"/>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36" name="Google Shape;1736;p28"/>
            <p:cNvGrpSpPr/>
            <p:nvPr/>
          </p:nvGrpSpPr>
          <p:grpSpPr>
            <a:xfrm flipH="1">
              <a:off x="8499976" y="528635"/>
              <a:ext cx="350349" cy="359256"/>
              <a:chOff x="612674" y="323403"/>
              <a:chExt cx="401684" cy="405435"/>
            </a:xfrm>
          </p:grpSpPr>
          <p:grpSp>
            <p:nvGrpSpPr>
              <p:cNvPr id="1737" name="Google Shape;1737;p28"/>
              <p:cNvGrpSpPr/>
              <p:nvPr/>
            </p:nvGrpSpPr>
            <p:grpSpPr>
              <a:xfrm>
                <a:off x="612674" y="323403"/>
                <a:ext cx="401684" cy="405435"/>
                <a:chOff x="810549" y="420740"/>
                <a:chExt cx="401684" cy="405435"/>
              </a:xfrm>
            </p:grpSpPr>
            <p:sp>
              <p:nvSpPr>
                <p:cNvPr id="1738" name="Google Shape;1738;p28"/>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28"/>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28"/>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28"/>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8"/>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28"/>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28"/>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28"/>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28"/>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 name="Google Shape;1747;p28"/>
              <p:cNvGrpSpPr/>
              <p:nvPr/>
            </p:nvGrpSpPr>
            <p:grpSpPr>
              <a:xfrm>
                <a:off x="642015" y="405112"/>
                <a:ext cx="301036" cy="286089"/>
                <a:chOff x="794415" y="405112"/>
                <a:chExt cx="301036" cy="286089"/>
              </a:xfrm>
            </p:grpSpPr>
            <p:sp>
              <p:nvSpPr>
                <p:cNvPr id="1748" name="Google Shape;1748;p28"/>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28"/>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28"/>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8"/>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2" name="Google Shape;1752;p28"/>
            <p:cNvGrpSpPr/>
            <p:nvPr/>
          </p:nvGrpSpPr>
          <p:grpSpPr>
            <a:xfrm>
              <a:off x="-95832" y="4120598"/>
              <a:ext cx="483380" cy="483396"/>
              <a:chOff x="86350" y="57700"/>
              <a:chExt cx="691135" cy="691158"/>
            </a:xfrm>
          </p:grpSpPr>
          <p:grpSp>
            <p:nvGrpSpPr>
              <p:cNvPr id="1753" name="Google Shape;1753;p28"/>
              <p:cNvGrpSpPr/>
              <p:nvPr/>
            </p:nvGrpSpPr>
            <p:grpSpPr>
              <a:xfrm>
                <a:off x="86350" y="57700"/>
                <a:ext cx="691135" cy="691158"/>
                <a:chOff x="86350" y="57700"/>
                <a:chExt cx="691135" cy="691158"/>
              </a:xfrm>
            </p:grpSpPr>
            <p:sp>
              <p:nvSpPr>
                <p:cNvPr id="1754" name="Google Shape;1754;p28"/>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28"/>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28"/>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28"/>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28"/>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28"/>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28"/>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28"/>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28"/>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 name="Google Shape;1763;p28"/>
              <p:cNvGrpSpPr/>
              <p:nvPr/>
            </p:nvGrpSpPr>
            <p:grpSpPr>
              <a:xfrm>
                <a:off x="183097" y="264489"/>
                <a:ext cx="450763" cy="389423"/>
                <a:chOff x="183097" y="264489"/>
                <a:chExt cx="450763" cy="389423"/>
              </a:xfrm>
            </p:grpSpPr>
            <p:sp>
              <p:nvSpPr>
                <p:cNvPr id="1764" name="Google Shape;1764;p28"/>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28"/>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28"/>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28"/>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68" name="Google Shape;1768;p28"/>
            <p:cNvGrpSpPr/>
            <p:nvPr/>
          </p:nvGrpSpPr>
          <p:grpSpPr>
            <a:xfrm>
              <a:off x="180271" y="4603989"/>
              <a:ext cx="308975" cy="311861"/>
              <a:chOff x="612674" y="323403"/>
              <a:chExt cx="401684" cy="405435"/>
            </a:xfrm>
          </p:grpSpPr>
          <p:grpSp>
            <p:nvGrpSpPr>
              <p:cNvPr id="1769" name="Google Shape;1769;p28"/>
              <p:cNvGrpSpPr/>
              <p:nvPr/>
            </p:nvGrpSpPr>
            <p:grpSpPr>
              <a:xfrm>
                <a:off x="612674" y="323403"/>
                <a:ext cx="401684" cy="405435"/>
                <a:chOff x="810549" y="420740"/>
                <a:chExt cx="401684" cy="405435"/>
              </a:xfrm>
            </p:grpSpPr>
            <p:sp>
              <p:nvSpPr>
                <p:cNvPr id="1770" name="Google Shape;1770;p28"/>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28"/>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8"/>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8"/>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28"/>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8"/>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8"/>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28"/>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28"/>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 name="Google Shape;1779;p28"/>
              <p:cNvGrpSpPr/>
              <p:nvPr/>
            </p:nvGrpSpPr>
            <p:grpSpPr>
              <a:xfrm>
                <a:off x="642015" y="405112"/>
                <a:ext cx="301036" cy="286089"/>
                <a:chOff x="794415" y="405112"/>
                <a:chExt cx="301036" cy="286089"/>
              </a:xfrm>
            </p:grpSpPr>
            <p:sp>
              <p:nvSpPr>
                <p:cNvPr id="1780" name="Google Shape;1780;p28"/>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28"/>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28"/>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28"/>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784" name="Shape 1784"/>
        <p:cNvGrpSpPr/>
        <p:nvPr/>
      </p:nvGrpSpPr>
      <p:grpSpPr>
        <a:xfrm>
          <a:off x="0" y="0"/>
          <a:ext cx="0" cy="0"/>
          <a:chOff x="0" y="0"/>
          <a:chExt cx="0" cy="0"/>
        </a:xfrm>
      </p:grpSpPr>
      <p:sp>
        <p:nvSpPr>
          <p:cNvPr id="1785" name="Google Shape;1785;p29"/>
          <p:cNvSpPr txBox="1"/>
          <p:nvPr>
            <p:ph type="title"/>
          </p:nvPr>
        </p:nvSpPr>
        <p:spPr>
          <a:xfrm>
            <a:off x="829027" y="525125"/>
            <a:ext cx="32457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5500">
                <a:solidFill>
                  <a:schemeClr val="accent5"/>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86" name="Google Shape;1786;p29"/>
          <p:cNvSpPr txBox="1"/>
          <p:nvPr>
            <p:ph idx="1" type="subTitle"/>
          </p:nvPr>
        </p:nvSpPr>
        <p:spPr>
          <a:xfrm>
            <a:off x="829000" y="2551425"/>
            <a:ext cx="3245700" cy="105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87" name="Google Shape;1787;p29"/>
          <p:cNvSpPr txBox="1"/>
          <p:nvPr/>
        </p:nvSpPr>
        <p:spPr>
          <a:xfrm>
            <a:off x="829212" y="3611950"/>
            <a:ext cx="3245700" cy="5562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b="1" lang="en" sz="1000">
                <a:solidFill>
                  <a:schemeClr val="dk1"/>
                </a:solidFill>
                <a:latin typeface="Open Sans"/>
                <a:ea typeface="Open Sans"/>
                <a:cs typeface="Open Sans"/>
                <a:sym typeface="Open Sans"/>
              </a:rPr>
              <a:t>CREDITS:</a:t>
            </a:r>
            <a:r>
              <a:rPr lang="en" sz="1000">
                <a:solidFill>
                  <a:schemeClr val="dk1"/>
                </a:solidFill>
                <a:latin typeface="Open Sans"/>
                <a:ea typeface="Open Sans"/>
                <a:cs typeface="Open Sans"/>
                <a:sym typeface="Open Sans"/>
              </a:rPr>
              <a:t> This presentation template was created by </a:t>
            </a:r>
            <a:r>
              <a:rPr b="1" lang="en" sz="1000" u="sng">
                <a:solidFill>
                  <a:schemeClr val="dk1"/>
                </a:solidFill>
                <a:latin typeface="Open Sans"/>
                <a:ea typeface="Open Sans"/>
                <a:cs typeface="Open Sans"/>
                <a:sym typeface="Open Sans"/>
                <a:hlinkClick r:id="rId2">
                  <a:extLst>
                    <a:ext uri="{A12FA001-AC4F-418D-AE19-62706E023703}">
                      <ahyp:hlinkClr val="tx"/>
                    </a:ext>
                  </a:extLst>
                </a:hlinkClick>
              </a:rPr>
              <a:t>Slidesgo</a:t>
            </a:r>
            <a:r>
              <a:rPr lang="en" sz="1000">
                <a:solidFill>
                  <a:schemeClr val="dk1"/>
                </a:solidFill>
                <a:latin typeface="Open Sans"/>
                <a:ea typeface="Open Sans"/>
                <a:cs typeface="Open Sans"/>
                <a:sym typeface="Open Sans"/>
              </a:rPr>
              <a:t>, and includes icons by </a:t>
            </a:r>
            <a:r>
              <a:rPr b="1" lang="en" sz="1000" u="sng">
                <a:solidFill>
                  <a:schemeClr val="dk1"/>
                </a:solidFill>
                <a:latin typeface="Open Sans"/>
                <a:ea typeface="Open Sans"/>
                <a:cs typeface="Open Sans"/>
                <a:sym typeface="Open Sans"/>
                <a:hlinkClick r:id="rId3">
                  <a:extLst>
                    <a:ext uri="{A12FA001-AC4F-418D-AE19-62706E023703}">
                      <ahyp:hlinkClr val="tx"/>
                    </a:ext>
                  </a:extLst>
                </a:hlinkClick>
              </a:rPr>
              <a:t>Flaticon</a:t>
            </a:r>
            <a:r>
              <a:rPr lang="en" sz="1000">
                <a:solidFill>
                  <a:schemeClr val="dk1"/>
                </a:solidFill>
                <a:latin typeface="Open Sans"/>
                <a:ea typeface="Open Sans"/>
                <a:cs typeface="Open Sans"/>
                <a:sym typeface="Open Sans"/>
              </a:rPr>
              <a:t>, and infographics &amp; images by </a:t>
            </a:r>
            <a:r>
              <a:rPr b="1" lang="en" sz="1000" u="sng">
                <a:solidFill>
                  <a:schemeClr val="dk1"/>
                </a:solidFill>
                <a:latin typeface="Open Sans"/>
                <a:ea typeface="Open Sans"/>
                <a:cs typeface="Open Sans"/>
                <a:sym typeface="Open Sans"/>
                <a:hlinkClick r:id="rId4">
                  <a:extLst>
                    <a:ext uri="{A12FA001-AC4F-418D-AE19-62706E023703}">
                      <ahyp:hlinkClr val="tx"/>
                    </a:ext>
                  </a:extLst>
                </a:hlinkClick>
              </a:rPr>
              <a:t>Freepik</a:t>
            </a:r>
            <a:r>
              <a:rPr lang="en" sz="1000" u="sng">
                <a:solidFill>
                  <a:schemeClr val="dk1"/>
                </a:solidFill>
                <a:latin typeface="Open Sans"/>
                <a:ea typeface="Open Sans"/>
                <a:cs typeface="Open Sans"/>
                <a:sym typeface="Open Sans"/>
              </a:rPr>
              <a:t> </a:t>
            </a:r>
            <a:endParaRPr b="1" sz="1000" u="sng">
              <a:solidFill>
                <a:schemeClr val="dk1"/>
              </a:solidFill>
              <a:latin typeface="Open Sans"/>
              <a:ea typeface="Open Sans"/>
              <a:cs typeface="Open Sans"/>
              <a:sym typeface="Open Sans"/>
            </a:endParaRPr>
          </a:p>
        </p:txBody>
      </p:sp>
      <p:grpSp>
        <p:nvGrpSpPr>
          <p:cNvPr id="1788" name="Google Shape;1788;p29"/>
          <p:cNvGrpSpPr/>
          <p:nvPr/>
        </p:nvGrpSpPr>
        <p:grpSpPr>
          <a:xfrm>
            <a:off x="105243" y="131825"/>
            <a:ext cx="8933515" cy="4784025"/>
            <a:chOff x="105243" y="131825"/>
            <a:chExt cx="8933515" cy="4784025"/>
          </a:xfrm>
        </p:grpSpPr>
        <p:grpSp>
          <p:nvGrpSpPr>
            <p:cNvPr id="1789" name="Google Shape;1789;p29"/>
            <p:cNvGrpSpPr/>
            <p:nvPr/>
          </p:nvGrpSpPr>
          <p:grpSpPr>
            <a:xfrm flipH="1">
              <a:off x="8110750" y="131825"/>
              <a:ext cx="928008" cy="691158"/>
              <a:chOff x="105250" y="131825"/>
              <a:chExt cx="928008" cy="691158"/>
            </a:xfrm>
          </p:grpSpPr>
          <p:grpSp>
            <p:nvGrpSpPr>
              <p:cNvPr id="1790" name="Google Shape;1790;p29"/>
              <p:cNvGrpSpPr/>
              <p:nvPr/>
            </p:nvGrpSpPr>
            <p:grpSpPr>
              <a:xfrm>
                <a:off x="105250" y="131825"/>
                <a:ext cx="691135" cy="691158"/>
                <a:chOff x="86350" y="57700"/>
                <a:chExt cx="691135" cy="691158"/>
              </a:xfrm>
            </p:grpSpPr>
            <p:grpSp>
              <p:nvGrpSpPr>
                <p:cNvPr id="1791" name="Google Shape;1791;p29"/>
                <p:cNvGrpSpPr/>
                <p:nvPr/>
              </p:nvGrpSpPr>
              <p:grpSpPr>
                <a:xfrm>
                  <a:off x="86350" y="57700"/>
                  <a:ext cx="691135" cy="691158"/>
                  <a:chOff x="86350" y="57700"/>
                  <a:chExt cx="691135" cy="691158"/>
                </a:xfrm>
              </p:grpSpPr>
              <p:sp>
                <p:nvSpPr>
                  <p:cNvPr id="1792" name="Google Shape;1792;p29"/>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29"/>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29"/>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29"/>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29"/>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29"/>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29"/>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9"/>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29"/>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1" name="Google Shape;1801;p29"/>
                <p:cNvGrpSpPr/>
                <p:nvPr/>
              </p:nvGrpSpPr>
              <p:grpSpPr>
                <a:xfrm>
                  <a:off x="183097" y="264489"/>
                  <a:ext cx="450763" cy="389423"/>
                  <a:chOff x="183097" y="264489"/>
                  <a:chExt cx="450763" cy="389423"/>
                </a:xfrm>
              </p:grpSpPr>
              <p:sp>
                <p:nvSpPr>
                  <p:cNvPr id="1802" name="Google Shape;1802;p29"/>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29"/>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29"/>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29"/>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06" name="Google Shape;1806;p29"/>
              <p:cNvGrpSpPr/>
              <p:nvPr/>
            </p:nvGrpSpPr>
            <p:grpSpPr>
              <a:xfrm>
                <a:off x="631574" y="397528"/>
                <a:ext cx="401684" cy="405435"/>
                <a:chOff x="612674" y="323403"/>
                <a:chExt cx="401684" cy="405435"/>
              </a:xfrm>
            </p:grpSpPr>
            <p:grpSp>
              <p:nvGrpSpPr>
                <p:cNvPr id="1807" name="Google Shape;1807;p29"/>
                <p:cNvGrpSpPr/>
                <p:nvPr/>
              </p:nvGrpSpPr>
              <p:grpSpPr>
                <a:xfrm>
                  <a:off x="612674" y="323403"/>
                  <a:ext cx="401684" cy="405435"/>
                  <a:chOff x="810549" y="420740"/>
                  <a:chExt cx="401684" cy="405435"/>
                </a:xfrm>
              </p:grpSpPr>
              <p:sp>
                <p:nvSpPr>
                  <p:cNvPr id="1808" name="Google Shape;1808;p29"/>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9"/>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29"/>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29"/>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29"/>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29"/>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29"/>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29"/>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29"/>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 name="Google Shape;1817;p29"/>
                <p:cNvGrpSpPr/>
                <p:nvPr/>
              </p:nvGrpSpPr>
              <p:grpSpPr>
                <a:xfrm>
                  <a:off x="642015" y="405112"/>
                  <a:ext cx="301036" cy="286089"/>
                  <a:chOff x="794415" y="405112"/>
                  <a:chExt cx="301036" cy="286089"/>
                </a:xfrm>
              </p:grpSpPr>
              <p:sp>
                <p:nvSpPr>
                  <p:cNvPr id="1818" name="Google Shape;1818;p29"/>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29"/>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29"/>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29"/>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822" name="Google Shape;1822;p29"/>
            <p:cNvGrpSpPr/>
            <p:nvPr/>
          </p:nvGrpSpPr>
          <p:grpSpPr>
            <a:xfrm>
              <a:off x="105243" y="4120598"/>
              <a:ext cx="483380" cy="483396"/>
              <a:chOff x="86350" y="57700"/>
              <a:chExt cx="691135" cy="691158"/>
            </a:xfrm>
          </p:grpSpPr>
          <p:grpSp>
            <p:nvGrpSpPr>
              <p:cNvPr id="1823" name="Google Shape;1823;p29"/>
              <p:cNvGrpSpPr/>
              <p:nvPr/>
            </p:nvGrpSpPr>
            <p:grpSpPr>
              <a:xfrm>
                <a:off x="86350" y="57700"/>
                <a:ext cx="691135" cy="691158"/>
                <a:chOff x="86350" y="57700"/>
                <a:chExt cx="691135" cy="691158"/>
              </a:xfrm>
            </p:grpSpPr>
            <p:sp>
              <p:nvSpPr>
                <p:cNvPr id="1824" name="Google Shape;1824;p29"/>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29"/>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29"/>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29"/>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29"/>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29"/>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29"/>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29"/>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29"/>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 name="Google Shape;1833;p29"/>
              <p:cNvGrpSpPr/>
              <p:nvPr/>
            </p:nvGrpSpPr>
            <p:grpSpPr>
              <a:xfrm>
                <a:off x="183097" y="264489"/>
                <a:ext cx="450763" cy="389423"/>
                <a:chOff x="183097" y="264489"/>
                <a:chExt cx="450763" cy="389423"/>
              </a:xfrm>
            </p:grpSpPr>
            <p:sp>
              <p:nvSpPr>
                <p:cNvPr id="1834" name="Google Shape;1834;p29"/>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29"/>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29"/>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29"/>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38" name="Google Shape;1838;p29"/>
            <p:cNvGrpSpPr/>
            <p:nvPr/>
          </p:nvGrpSpPr>
          <p:grpSpPr>
            <a:xfrm>
              <a:off x="381346" y="4603989"/>
              <a:ext cx="308975" cy="311861"/>
              <a:chOff x="612674" y="323403"/>
              <a:chExt cx="401684" cy="405435"/>
            </a:xfrm>
          </p:grpSpPr>
          <p:grpSp>
            <p:nvGrpSpPr>
              <p:cNvPr id="1839" name="Google Shape;1839;p29"/>
              <p:cNvGrpSpPr/>
              <p:nvPr/>
            </p:nvGrpSpPr>
            <p:grpSpPr>
              <a:xfrm>
                <a:off x="612674" y="323403"/>
                <a:ext cx="401684" cy="405435"/>
                <a:chOff x="810549" y="420740"/>
                <a:chExt cx="401684" cy="405435"/>
              </a:xfrm>
            </p:grpSpPr>
            <p:sp>
              <p:nvSpPr>
                <p:cNvPr id="1840" name="Google Shape;1840;p29"/>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29"/>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29"/>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29"/>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29"/>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29"/>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29"/>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29"/>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29"/>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9" name="Google Shape;1849;p29"/>
              <p:cNvGrpSpPr/>
              <p:nvPr/>
            </p:nvGrpSpPr>
            <p:grpSpPr>
              <a:xfrm>
                <a:off x="642015" y="405112"/>
                <a:ext cx="301036" cy="286089"/>
                <a:chOff x="794415" y="405112"/>
                <a:chExt cx="301036" cy="286089"/>
              </a:xfrm>
            </p:grpSpPr>
            <p:sp>
              <p:nvSpPr>
                <p:cNvPr id="1850" name="Google Shape;1850;p29"/>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29"/>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29"/>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29"/>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854" name="Shape 1854"/>
        <p:cNvGrpSpPr/>
        <p:nvPr/>
      </p:nvGrpSpPr>
      <p:grpSpPr>
        <a:xfrm>
          <a:off x="0" y="0"/>
          <a:ext cx="0" cy="0"/>
          <a:chOff x="0" y="0"/>
          <a:chExt cx="0" cy="0"/>
        </a:xfrm>
      </p:grpSpPr>
      <p:grpSp>
        <p:nvGrpSpPr>
          <p:cNvPr id="1855" name="Google Shape;1855;p30"/>
          <p:cNvGrpSpPr/>
          <p:nvPr/>
        </p:nvGrpSpPr>
        <p:grpSpPr>
          <a:xfrm>
            <a:off x="-95832" y="139900"/>
            <a:ext cx="9596405" cy="4775950"/>
            <a:chOff x="-95832" y="139900"/>
            <a:chExt cx="9596405" cy="4775950"/>
          </a:xfrm>
        </p:grpSpPr>
        <p:grpSp>
          <p:nvGrpSpPr>
            <p:cNvPr id="1856" name="Google Shape;1856;p30"/>
            <p:cNvGrpSpPr/>
            <p:nvPr/>
          </p:nvGrpSpPr>
          <p:grpSpPr>
            <a:xfrm flipH="1">
              <a:off x="8809437" y="139900"/>
              <a:ext cx="691135" cy="691158"/>
              <a:chOff x="86350" y="57700"/>
              <a:chExt cx="691135" cy="691158"/>
            </a:xfrm>
          </p:grpSpPr>
          <p:grpSp>
            <p:nvGrpSpPr>
              <p:cNvPr id="1857" name="Google Shape;1857;p30"/>
              <p:cNvGrpSpPr/>
              <p:nvPr/>
            </p:nvGrpSpPr>
            <p:grpSpPr>
              <a:xfrm>
                <a:off x="86350" y="57700"/>
                <a:ext cx="691135" cy="691158"/>
                <a:chOff x="86350" y="57700"/>
                <a:chExt cx="691135" cy="691158"/>
              </a:xfrm>
            </p:grpSpPr>
            <p:sp>
              <p:nvSpPr>
                <p:cNvPr id="1858" name="Google Shape;1858;p30"/>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0"/>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0"/>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0"/>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0"/>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0"/>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0"/>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0"/>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0"/>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7" name="Google Shape;1867;p30"/>
              <p:cNvGrpSpPr/>
              <p:nvPr/>
            </p:nvGrpSpPr>
            <p:grpSpPr>
              <a:xfrm>
                <a:off x="183097" y="264489"/>
                <a:ext cx="450763" cy="389423"/>
                <a:chOff x="183097" y="264489"/>
                <a:chExt cx="450763" cy="389423"/>
              </a:xfrm>
            </p:grpSpPr>
            <p:sp>
              <p:nvSpPr>
                <p:cNvPr id="1868" name="Google Shape;1868;p30"/>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0"/>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0"/>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0"/>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72" name="Google Shape;1872;p30"/>
            <p:cNvGrpSpPr/>
            <p:nvPr/>
          </p:nvGrpSpPr>
          <p:grpSpPr>
            <a:xfrm flipH="1">
              <a:off x="8499976" y="528635"/>
              <a:ext cx="350349" cy="359256"/>
              <a:chOff x="612674" y="323403"/>
              <a:chExt cx="401684" cy="405435"/>
            </a:xfrm>
          </p:grpSpPr>
          <p:grpSp>
            <p:nvGrpSpPr>
              <p:cNvPr id="1873" name="Google Shape;1873;p30"/>
              <p:cNvGrpSpPr/>
              <p:nvPr/>
            </p:nvGrpSpPr>
            <p:grpSpPr>
              <a:xfrm>
                <a:off x="612674" y="323403"/>
                <a:ext cx="401684" cy="405435"/>
                <a:chOff x="810549" y="420740"/>
                <a:chExt cx="401684" cy="405435"/>
              </a:xfrm>
            </p:grpSpPr>
            <p:sp>
              <p:nvSpPr>
                <p:cNvPr id="1874" name="Google Shape;1874;p30"/>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0"/>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0"/>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0"/>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0"/>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0"/>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0"/>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0"/>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0"/>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3" name="Google Shape;1883;p30"/>
              <p:cNvGrpSpPr/>
              <p:nvPr/>
            </p:nvGrpSpPr>
            <p:grpSpPr>
              <a:xfrm>
                <a:off x="642015" y="405112"/>
                <a:ext cx="301036" cy="286089"/>
                <a:chOff x="794415" y="405112"/>
                <a:chExt cx="301036" cy="286089"/>
              </a:xfrm>
            </p:grpSpPr>
            <p:sp>
              <p:nvSpPr>
                <p:cNvPr id="1884" name="Google Shape;1884;p30"/>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0"/>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0"/>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0"/>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88" name="Google Shape;1888;p30"/>
            <p:cNvGrpSpPr/>
            <p:nvPr/>
          </p:nvGrpSpPr>
          <p:grpSpPr>
            <a:xfrm>
              <a:off x="-95832" y="4120598"/>
              <a:ext cx="483380" cy="483396"/>
              <a:chOff x="86350" y="57700"/>
              <a:chExt cx="691135" cy="691158"/>
            </a:xfrm>
          </p:grpSpPr>
          <p:grpSp>
            <p:nvGrpSpPr>
              <p:cNvPr id="1889" name="Google Shape;1889;p30"/>
              <p:cNvGrpSpPr/>
              <p:nvPr/>
            </p:nvGrpSpPr>
            <p:grpSpPr>
              <a:xfrm>
                <a:off x="86350" y="57700"/>
                <a:ext cx="691135" cy="691158"/>
                <a:chOff x="86350" y="57700"/>
                <a:chExt cx="691135" cy="691158"/>
              </a:xfrm>
            </p:grpSpPr>
            <p:sp>
              <p:nvSpPr>
                <p:cNvPr id="1890" name="Google Shape;1890;p30"/>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0"/>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0"/>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0"/>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0"/>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0"/>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0"/>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0"/>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0"/>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 name="Google Shape;1899;p30"/>
              <p:cNvGrpSpPr/>
              <p:nvPr/>
            </p:nvGrpSpPr>
            <p:grpSpPr>
              <a:xfrm>
                <a:off x="183097" y="264489"/>
                <a:ext cx="450763" cy="389423"/>
                <a:chOff x="183097" y="264489"/>
                <a:chExt cx="450763" cy="389423"/>
              </a:xfrm>
            </p:grpSpPr>
            <p:sp>
              <p:nvSpPr>
                <p:cNvPr id="1900" name="Google Shape;1900;p30"/>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0"/>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0"/>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0"/>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04" name="Google Shape;1904;p30"/>
            <p:cNvGrpSpPr/>
            <p:nvPr/>
          </p:nvGrpSpPr>
          <p:grpSpPr>
            <a:xfrm>
              <a:off x="180271" y="4603989"/>
              <a:ext cx="308975" cy="311861"/>
              <a:chOff x="612674" y="323403"/>
              <a:chExt cx="401684" cy="405435"/>
            </a:xfrm>
          </p:grpSpPr>
          <p:grpSp>
            <p:nvGrpSpPr>
              <p:cNvPr id="1905" name="Google Shape;1905;p30"/>
              <p:cNvGrpSpPr/>
              <p:nvPr/>
            </p:nvGrpSpPr>
            <p:grpSpPr>
              <a:xfrm>
                <a:off x="612674" y="323403"/>
                <a:ext cx="401684" cy="405435"/>
                <a:chOff x="810549" y="420740"/>
                <a:chExt cx="401684" cy="405435"/>
              </a:xfrm>
            </p:grpSpPr>
            <p:sp>
              <p:nvSpPr>
                <p:cNvPr id="1906" name="Google Shape;1906;p30"/>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0"/>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0"/>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0"/>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0"/>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0"/>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0"/>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0"/>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0"/>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 name="Google Shape;1915;p30"/>
              <p:cNvGrpSpPr/>
              <p:nvPr/>
            </p:nvGrpSpPr>
            <p:grpSpPr>
              <a:xfrm>
                <a:off x="642015" y="405112"/>
                <a:ext cx="301036" cy="286089"/>
                <a:chOff x="794415" y="405112"/>
                <a:chExt cx="301036" cy="286089"/>
              </a:xfrm>
            </p:grpSpPr>
            <p:sp>
              <p:nvSpPr>
                <p:cNvPr id="1916" name="Google Shape;1916;p30"/>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0"/>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0"/>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0"/>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7" name="Shape 147"/>
        <p:cNvGrpSpPr/>
        <p:nvPr/>
      </p:nvGrpSpPr>
      <p:grpSpPr>
        <a:xfrm>
          <a:off x="0" y="0"/>
          <a:ext cx="0" cy="0"/>
          <a:chOff x="0" y="0"/>
          <a:chExt cx="0" cy="0"/>
        </a:xfrm>
      </p:grpSpPr>
      <p:sp>
        <p:nvSpPr>
          <p:cNvPr id="148" name="Google Shape;148;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9" name="Google Shape;149;p4"/>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150" name="Google Shape;150;p4"/>
          <p:cNvGrpSpPr/>
          <p:nvPr/>
        </p:nvGrpSpPr>
        <p:grpSpPr>
          <a:xfrm>
            <a:off x="-95832" y="139900"/>
            <a:ext cx="9596405" cy="4775950"/>
            <a:chOff x="-95832" y="139900"/>
            <a:chExt cx="9596405" cy="4775950"/>
          </a:xfrm>
        </p:grpSpPr>
        <p:grpSp>
          <p:nvGrpSpPr>
            <p:cNvPr id="151" name="Google Shape;151;p4"/>
            <p:cNvGrpSpPr/>
            <p:nvPr/>
          </p:nvGrpSpPr>
          <p:grpSpPr>
            <a:xfrm flipH="1">
              <a:off x="8809437" y="139900"/>
              <a:ext cx="691135" cy="691158"/>
              <a:chOff x="86350" y="57700"/>
              <a:chExt cx="691135" cy="691158"/>
            </a:xfrm>
          </p:grpSpPr>
          <p:grpSp>
            <p:nvGrpSpPr>
              <p:cNvPr id="152" name="Google Shape;152;p4"/>
              <p:cNvGrpSpPr/>
              <p:nvPr/>
            </p:nvGrpSpPr>
            <p:grpSpPr>
              <a:xfrm>
                <a:off x="86350" y="57700"/>
                <a:ext cx="691135" cy="691158"/>
                <a:chOff x="86350" y="57700"/>
                <a:chExt cx="691135" cy="691158"/>
              </a:xfrm>
            </p:grpSpPr>
            <p:sp>
              <p:nvSpPr>
                <p:cNvPr id="153" name="Google Shape;153;p4"/>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4"/>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4"/>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4"/>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4"/>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4"/>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4"/>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 name="Google Shape;162;p4"/>
              <p:cNvGrpSpPr/>
              <p:nvPr/>
            </p:nvGrpSpPr>
            <p:grpSpPr>
              <a:xfrm>
                <a:off x="183097" y="264489"/>
                <a:ext cx="450763" cy="389423"/>
                <a:chOff x="183097" y="264489"/>
                <a:chExt cx="450763" cy="389423"/>
              </a:xfrm>
            </p:grpSpPr>
            <p:sp>
              <p:nvSpPr>
                <p:cNvPr id="163" name="Google Shape;163;p4"/>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4"/>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4"/>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7" name="Google Shape;167;p4"/>
            <p:cNvGrpSpPr/>
            <p:nvPr/>
          </p:nvGrpSpPr>
          <p:grpSpPr>
            <a:xfrm flipH="1">
              <a:off x="8499976" y="528635"/>
              <a:ext cx="350349" cy="359256"/>
              <a:chOff x="612674" y="323403"/>
              <a:chExt cx="401684" cy="405435"/>
            </a:xfrm>
          </p:grpSpPr>
          <p:grpSp>
            <p:nvGrpSpPr>
              <p:cNvPr id="168" name="Google Shape;168;p4"/>
              <p:cNvGrpSpPr/>
              <p:nvPr/>
            </p:nvGrpSpPr>
            <p:grpSpPr>
              <a:xfrm>
                <a:off x="612674" y="323403"/>
                <a:ext cx="401684" cy="405435"/>
                <a:chOff x="810549" y="420740"/>
                <a:chExt cx="401684" cy="405435"/>
              </a:xfrm>
            </p:grpSpPr>
            <p:sp>
              <p:nvSpPr>
                <p:cNvPr id="169" name="Google Shape;169;p4"/>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4"/>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4"/>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4"/>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4"/>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4"/>
              <p:cNvGrpSpPr/>
              <p:nvPr/>
            </p:nvGrpSpPr>
            <p:grpSpPr>
              <a:xfrm>
                <a:off x="642015" y="405112"/>
                <a:ext cx="301036" cy="286089"/>
                <a:chOff x="794415" y="405112"/>
                <a:chExt cx="301036" cy="286089"/>
              </a:xfrm>
            </p:grpSpPr>
            <p:sp>
              <p:nvSpPr>
                <p:cNvPr id="179" name="Google Shape;179;p4"/>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4"/>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4"/>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3" name="Google Shape;183;p4"/>
            <p:cNvGrpSpPr/>
            <p:nvPr/>
          </p:nvGrpSpPr>
          <p:grpSpPr>
            <a:xfrm>
              <a:off x="-95832" y="4120598"/>
              <a:ext cx="483380" cy="483396"/>
              <a:chOff x="86350" y="57700"/>
              <a:chExt cx="691135" cy="691158"/>
            </a:xfrm>
          </p:grpSpPr>
          <p:grpSp>
            <p:nvGrpSpPr>
              <p:cNvPr id="184" name="Google Shape;184;p4"/>
              <p:cNvGrpSpPr/>
              <p:nvPr/>
            </p:nvGrpSpPr>
            <p:grpSpPr>
              <a:xfrm>
                <a:off x="86350" y="57700"/>
                <a:ext cx="691135" cy="691158"/>
                <a:chOff x="86350" y="57700"/>
                <a:chExt cx="691135" cy="691158"/>
              </a:xfrm>
            </p:grpSpPr>
            <p:sp>
              <p:nvSpPr>
                <p:cNvPr id="185" name="Google Shape;185;p4"/>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4"/>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4"/>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4"/>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4"/>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4"/>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4"/>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4"/>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4"/>
              <p:cNvGrpSpPr/>
              <p:nvPr/>
            </p:nvGrpSpPr>
            <p:grpSpPr>
              <a:xfrm>
                <a:off x="183097" y="264489"/>
                <a:ext cx="450763" cy="389423"/>
                <a:chOff x="183097" y="264489"/>
                <a:chExt cx="450763" cy="389423"/>
              </a:xfrm>
            </p:grpSpPr>
            <p:sp>
              <p:nvSpPr>
                <p:cNvPr id="195" name="Google Shape;195;p4"/>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9" name="Google Shape;199;p4"/>
            <p:cNvGrpSpPr/>
            <p:nvPr/>
          </p:nvGrpSpPr>
          <p:grpSpPr>
            <a:xfrm>
              <a:off x="180271" y="4603989"/>
              <a:ext cx="308975" cy="311861"/>
              <a:chOff x="612674" y="323403"/>
              <a:chExt cx="401684" cy="405435"/>
            </a:xfrm>
          </p:grpSpPr>
          <p:grpSp>
            <p:nvGrpSpPr>
              <p:cNvPr id="200" name="Google Shape;200;p4"/>
              <p:cNvGrpSpPr/>
              <p:nvPr/>
            </p:nvGrpSpPr>
            <p:grpSpPr>
              <a:xfrm>
                <a:off x="612674" y="323403"/>
                <a:ext cx="401684" cy="405435"/>
                <a:chOff x="810549" y="420740"/>
                <a:chExt cx="401684" cy="405435"/>
              </a:xfrm>
            </p:grpSpPr>
            <p:sp>
              <p:nvSpPr>
                <p:cNvPr id="201" name="Google Shape;201;p4"/>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4"/>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4"/>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4"/>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4"/>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 name="Google Shape;210;p4"/>
              <p:cNvGrpSpPr/>
              <p:nvPr/>
            </p:nvGrpSpPr>
            <p:grpSpPr>
              <a:xfrm>
                <a:off x="642015" y="405112"/>
                <a:ext cx="301036" cy="286089"/>
                <a:chOff x="794415" y="405112"/>
                <a:chExt cx="301036" cy="286089"/>
              </a:xfrm>
            </p:grpSpPr>
            <p:sp>
              <p:nvSpPr>
                <p:cNvPr id="211" name="Google Shape;211;p4"/>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4"/>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4"/>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4"/>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920" name="Shape 1920"/>
        <p:cNvGrpSpPr/>
        <p:nvPr/>
      </p:nvGrpSpPr>
      <p:grpSpPr>
        <a:xfrm>
          <a:off x="0" y="0"/>
          <a:ext cx="0" cy="0"/>
          <a:chOff x="0" y="0"/>
          <a:chExt cx="0" cy="0"/>
        </a:xfrm>
      </p:grpSpPr>
      <p:grpSp>
        <p:nvGrpSpPr>
          <p:cNvPr id="1921" name="Google Shape;1921;p31"/>
          <p:cNvGrpSpPr/>
          <p:nvPr/>
        </p:nvGrpSpPr>
        <p:grpSpPr>
          <a:xfrm flipH="1">
            <a:off x="105243" y="131825"/>
            <a:ext cx="8933515" cy="4784025"/>
            <a:chOff x="105243" y="131825"/>
            <a:chExt cx="8933515" cy="4784025"/>
          </a:xfrm>
        </p:grpSpPr>
        <p:grpSp>
          <p:nvGrpSpPr>
            <p:cNvPr id="1922" name="Google Shape;1922;p31"/>
            <p:cNvGrpSpPr/>
            <p:nvPr/>
          </p:nvGrpSpPr>
          <p:grpSpPr>
            <a:xfrm flipH="1">
              <a:off x="8110750" y="131825"/>
              <a:ext cx="928008" cy="691158"/>
              <a:chOff x="105250" y="131825"/>
              <a:chExt cx="928008" cy="691158"/>
            </a:xfrm>
          </p:grpSpPr>
          <p:grpSp>
            <p:nvGrpSpPr>
              <p:cNvPr id="1923" name="Google Shape;1923;p31"/>
              <p:cNvGrpSpPr/>
              <p:nvPr/>
            </p:nvGrpSpPr>
            <p:grpSpPr>
              <a:xfrm>
                <a:off x="105250" y="131825"/>
                <a:ext cx="691135" cy="691158"/>
                <a:chOff x="86350" y="57700"/>
                <a:chExt cx="691135" cy="691158"/>
              </a:xfrm>
            </p:grpSpPr>
            <p:grpSp>
              <p:nvGrpSpPr>
                <p:cNvPr id="1924" name="Google Shape;1924;p31"/>
                <p:cNvGrpSpPr/>
                <p:nvPr/>
              </p:nvGrpSpPr>
              <p:grpSpPr>
                <a:xfrm>
                  <a:off x="86350" y="57700"/>
                  <a:ext cx="691135" cy="691158"/>
                  <a:chOff x="86350" y="57700"/>
                  <a:chExt cx="691135" cy="691158"/>
                </a:xfrm>
              </p:grpSpPr>
              <p:sp>
                <p:nvSpPr>
                  <p:cNvPr id="1925" name="Google Shape;1925;p31"/>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1"/>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1"/>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1"/>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1"/>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1"/>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1"/>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1"/>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1"/>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4" name="Google Shape;1934;p31"/>
                <p:cNvGrpSpPr/>
                <p:nvPr/>
              </p:nvGrpSpPr>
              <p:grpSpPr>
                <a:xfrm>
                  <a:off x="183097" y="264489"/>
                  <a:ext cx="450763" cy="389423"/>
                  <a:chOff x="183097" y="264489"/>
                  <a:chExt cx="450763" cy="389423"/>
                </a:xfrm>
              </p:grpSpPr>
              <p:sp>
                <p:nvSpPr>
                  <p:cNvPr id="1935" name="Google Shape;1935;p31"/>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1"/>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1"/>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1"/>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39" name="Google Shape;1939;p31"/>
              <p:cNvGrpSpPr/>
              <p:nvPr/>
            </p:nvGrpSpPr>
            <p:grpSpPr>
              <a:xfrm>
                <a:off x="631574" y="397528"/>
                <a:ext cx="401684" cy="405435"/>
                <a:chOff x="612674" y="323403"/>
                <a:chExt cx="401684" cy="405435"/>
              </a:xfrm>
            </p:grpSpPr>
            <p:grpSp>
              <p:nvGrpSpPr>
                <p:cNvPr id="1940" name="Google Shape;1940;p31"/>
                <p:cNvGrpSpPr/>
                <p:nvPr/>
              </p:nvGrpSpPr>
              <p:grpSpPr>
                <a:xfrm>
                  <a:off x="612674" y="323403"/>
                  <a:ext cx="401684" cy="405435"/>
                  <a:chOff x="810549" y="420740"/>
                  <a:chExt cx="401684" cy="405435"/>
                </a:xfrm>
              </p:grpSpPr>
              <p:sp>
                <p:nvSpPr>
                  <p:cNvPr id="1941" name="Google Shape;1941;p31"/>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1"/>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1"/>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1"/>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1"/>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1"/>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1"/>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1"/>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1"/>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0" name="Google Shape;1950;p31"/>
                <p:cNvGrpSpPr/>
                <p:nvPr/>
              </p:nvGrpSpPr>
              <p:grpSpPr>
                <a:xfrm>
                  <a:off x="642015" y="405112"/>
                  <a:ext cx="301036" cy="286089"/>
                  <a:chOff x="794415" y="405112"/>
                  <a:chExt cx="301036" cy="286089"/>
                </a:xfrm>
              </p:grpSpPr>
              <p:sp>
                <p:nvSpPr>
                  <p:cNvPr id="1951" name="Google Shape;1951;p31"/>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1"/>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1"/>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1"/>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955" name="Google Shape;1955;p31"/>
            <p:cNvGrpSpPr/>
            <p:nvPr/>
          </p:nvGrpSpPr>
          <p:grpSpPr>
            <a:xfrm>
              <a:off x="105243" y="4120598"/>
              <a:ext cx="483380" cy="483396"/>
              <a:chOff x="86350" y="57700"/>
              <a:chExt cx="691135" cy="691158"/>
            </a:xfrm>
          </p:grpSpPr>
          <p:grpSp>
            <p:nvGrpSpPr>
              <p:cNvPr id="1956" name="Google Shape;1956;p31"/>
              <p:cNvGrpSpPr/>
              <p:nvPr/>
            </p:nvGrpSpPr>
            <p:grpSpPr>
              <a:xfrm>
                <a:off x="86350" y="57700"/>
                <a:ext cx="691135" cy="691158"/>
                <a:chOff x="86350" y="57700"/>
                <a:chExt cx="691135" cy="691158"/>
              </a:xfrm>
            </p:grpSpPr>
            <p:sp>
              <p:nvSpPr>
                <p:cNvPr id="1957" name="Google Shape;1957;p31"/>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1"/>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1"/>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1"/>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1"/>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1"/>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1"/>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1"/>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1"/>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6" name="Google Shape;1966;p31"/>
              <p:cNvGrpSpPr/>
              <p:nvPr/>
            </p:nvGrpSpPr>
            <p:grpSpPr>
              <a:xfrm>
                <a:off x="183097" y="264489"/>
                <a:ext cx="450763" cy="389423"/>
                <a:chOff x="183097" y="264489"/>
                <a:chExt cx="450763" cy="389423"/>
              </a:xfrm>
            </p:grpSpPr>
            <p:sp>
              <p:nvSpPr>
                <p:cNvPr id="1967" name="Google Shape;1967;p31"/>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1"/>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1"/>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1"/>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71" name="Google Shape;1971;p31"/>
            <p:cNvGrpSpPr/>
            <p:nvPr/>
          </p:nvGrpSpPr>
          <p:grpSpPr>
            <a:xfrm>
              <a:off x="381346" y="4603989"/>
              <a:ext cx="308975" cy="311861"/>
              <a:chOff x="612674" y="323403"/>
              <a:chExt cx="401684" cy="405435"/>
            </a:xfrm>
          </p:grpSpPr>
          <p:grpSp>
            <p:nvGrpSpPr>
              <p:cNvPr id="1972" name="Google Shape;1972;p31"/>
              <p:cNvGrpSpPr/>
              <p:nvPr/>
            </p:nvGrpSpPr>
            <p:grpSpPr>
              <a:xfrm>
                <a:off x="612674" y="323403"/>
                <a:ext cx="401684" cy="405435"/>
                <a:chOff x="810549" y="420740"/>
                <a:chExt cx="401684" cy="405435"/>
              </a:xfrm>
            </p:grpSpPr>
            <p:sp>
              <p:nvSpPr>
                <p:cNvPr id="1973" name="Google Shape;1973;p31"/>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1"/>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1"/>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1"/>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1"/>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1"/>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1"/>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1"/>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1"/>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2" name="Google Shape;1982;p31"/>
              <p:cNvGrpSpPr/>
              <p:nvPr/>
            </p:nvGrpSpPr>
            <p:grpSpPr>
              <a:xfrm>
                <a:off x="642015" y="405112"/>
                <a:ext cx="301036" cy="286089"/>
                <a:chOff x="794415" y="405112"/>
                <a:chExt cx="301036" cy="286089"/>
              </a:xfrm>
            </p:grpSpPr>
            <p:sp>
              <p:nvSpPr>
                <p:cNvPr id="1983" name="Google Shape;1983;p31"/>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1"/>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1"/>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1"/>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1987" name="Shape 1987"/>
        <p:cNvGrpSpPr/>
        <p:nvPr/>
      </p:nvGrpSpPr>
      <p:grpSpPr>
        <a:xfrm>
          <a:off x="0" y="0"/>
          <a:ext cx="0" cy="0"/>
          <a:chOff x="0" y="0"/>
          <a:chExt cx="0" cy="0"/>
        </a:xfrm>
      </p:grpSpPr>
      <p:sp>
        <p:nvSpPr>
          <p:cNvPr id="1988" name="Google Shape;1988;p3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989" name="Google Shape;1989;p3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990" name="Google Shape;1990;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1991" name="Shape 1991"/>
        <p:cNvGrpSpPr/>
        <p:nvPr/>
      </p:nvGrpSpPr>
      <p:grpSpPr>
        <a:xfrm>
          <a:off x="0" y="0"/>
          <a:ext cx="0" cy="0"/>
          <a:chOff x="0" y="0"/>
          <a:chExt cx="0" cy="0"/>
        </a:xfrm>
      </p:grpSpPr>
      <p:sp>
        <p:nvSpPr>
          <p:cNvPr id="1992" name="Google Shape;1992;p33"/>
          <p:cNvSpPr txBox="1"/>
          <p:nvPr>
            <p:ph type="title"/>
          </p:nvPr>
        </p:nvSpPr>
        <p:spPr>
          <a:xfrm>
            <a:off x="720000" y="484850"/>
            <a:ext cx="7704000" cy="5922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993" name="Google Shape;1993;p33"/>
          <p:cNvSpPr txBox="1"/>
          <p:nvPr>
            <p:ph idx="1" type="body"/>
          </p:nvPr>
        </p:nvSpPr>
        <p:spPr>
          <a:xfrm>
            <a:off x="720000" y="1401575"/>
            <a:ext cx="2788200" cy="3207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lnSpc>
                <a:spcPct val="100000"/>
              </a:lnSpc>
              <a:spcBef>
                <a:spcPts val="1000"/>
              </a:spcBef>
              <a:spcAft>
                <a:spcPts val="0"/>
              </a:spcAft>
              <a:buSzPts val="1200"/>
              <a:buFont typeface="Roboto Condensed Light"/>
              <a:buChar char="○"/>
              <a:defRPr/>
            </a:lvl2pPr>
            <a:lvl3pPr indent="-304800" lvl="2" marL="1371600" rtl="0">
              <a:lnSpc>
                <a:spcPct val="100000"/>
              </a:lnSpc>
              <a:spcBef>
                <a:spcPts val="0"/>
              </a:spcBef>
              <a:spcAft>
                <a:spcPts val="0"/>
              </a:spcAft>
              <a:buSzPts val="1200"/>
              <a:buFont typeface="Roboto Condensed Light"/>
              <a:buChar char="■"/>
              <a:defRPr/>
            </a:lvl3pPr>
            <a:lvl4pPr indent="-304800" lvl="3" marL="1828800" rtl="0">
              <a:lnSpc>
                <a:spcPct val="100000"/>
              </a:lnSpc>
              <a:spcBef>
                <a:spcPts val="0"/>
              </a:spcBef>
              <a:spcAft>
                <a:spcPts val="0"/>
              </a:spcAft>
              <a:buSzPts val="1200"/>
              <a:buFont typeface="Roboto Condensed Light"/>
              <a:buChar char="●"/>
              <a:defRPr/>
            </a:lvl4pPr>
            <a:lvl5pPr indent="-304800" lvl="4" marL="2286000" rtl="0">
              <a:lnSpc>
                <a:spcPct val="100000"/>
              </a:lnSpc>
              <a:spcBef>
                <a:spcPts val="0"/>
              </a:spcBef>
              <a:spcAft>
                <a:spcPts val="0"/>
              </a:spcAft>
              <a:buSzPts val="1200"/>
              <a:buFont typeface="Roboto Condensed Light"/>
              <a:buChar char="○"/>
              <a:defRPr/>
            </a:lvl5pPr>
            <a:lvl6pPr indent="-304800" lvl="5" marL="2743200" rtl="0">
              <a:lnSpc>
                <a:spcPct val="100000"/>
              </a:lnSpc>
              <a:spcBef>
                <a:spcPts val="0"/>
              </a:spcBef>
              <a:spcAft>
                <a:spcPts val="0"/>
              </a:spcAft>
              <a:buSzPts val="1200"/>
              <a:buFont typeface="Roboto Condensed Light"/>
              <a:buChar char="■"/>
              <a:defRPr/>
            </a:lvl6pPr>
            <a:lvl7pPr indent="-304800" lvl="6" marL="3200400" rtl="0">
              <a:lnSpc>
                <a:spcPct val="100000"/>
              </a:lnSpc>
              <a:spcBef>
                <a:spcPts val="0"/>
              </a:spcBef>
              <a:spcAft>
                <a:spcPts val="0"/>
              </a:spcAft>
              <a:buSzPts val="1200"/>
              <a:buFont typeface="Roboto Condensed Light"/>
              <a:buChar char="●"/>
              <a:defRPr/>
            </a:lvl7pPr>
            <a:lvl8pPr indent="-304800" lvl="7" marL="3657600" rtl="0">
              <a:lnSpc>
                <a:spcPct val="100000"/>
              </a:lnSpc>
              <a:spcBef>
                <a:spcPts val="0"/>
              </a:spcBef>
              <a:spcAft>
                <a:spcPts val="0"/>
              </a:spcAft>
              <a:buSzPts val="1200"/>
              <a:buFont typeface="Roboto Condensed Light"/>
              <a:buChar char="○"/>
              <a:defRPr/>
            </a:lvl8pPr>
            <a:lvl9pPr indent="-304800" lvl="8" marL="4114800" rtl="0">
              <a:lnSpc>
                <a:spcPct val="100000"/>
              </a:lnSpc>
              <a:spcBef>
                <a:spcPts val="0"/>
              </a:spcBef>
              <a:spcAft>
                <a:spcPts val="0"/>
              </a:spcAft>
              <a:buSzPts val="1200"/>
              <a:buFont typeface="Roboto Condensed Light"/>
              <a:buChar char="■"/>
              <a:defRPr/>
            </a:lvl9pPr>
          </a:lstStyle>
          <a:p/>
        </p:txBody>
      </p:sp>
      <p:sp>
        <p:nvSpPr>
          <p:cNvPr id="1994" name="Google Shape;1994;p33"/>
          <p:cNvSpPr/>
          <p:nvPr/>
        </p:nvSpPr>
        <p:spPr>
          <a:xfrm>
            <a:off x="25" y="4876050"/>
            <a:ext cx="9144020" cy="267449"/>
          </a:xfrm>
          <a:custGeom>
            <a:rect b="b" l="l" r="r" t="t"/>
            <a:pathLst>
              <a:path extrusionOk="0" h="4206" w="35233">
                <a:moveTo>
                  <a:pt x="0" y="1"/>
                </a:moveTo>
                <a:lnTo>
                  <a:pt x="0" y="4205"/>
                </a:lnTo>
                <a:lnTo>
                  <a:pt x="35233" y="4205"/>
                </a:lnTo>
                <a:lnTo>
                  <a:pt x="352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5" name="Google Shape;1995;p33"/>
          <p:cNvGrpSpPr/>
          <p:nvPr/>
        </p:nvGrpSpPr>
        <p:grpSpPr>
          <a:xfrm>
            <a:off x="8062201" y="-411195"/>
            <a:ext cx="1328907" cy="1328865"/>
            <a:chOff x="540475" y="1135025"/>
            <a:chExt cx="728607" cy="728545"/>
          </a:xfrm>
        </p:grpSpPr>
        <p:sp>
          <p:nvSpPr>
            <p:cNvPr id="1996" name="Google Shape;1996;p33"/>
            <p:cNvSpPr/>
            <p:nvPr/>
          </p:nvSpPr>
          <p:spPr>
            <a:xfrm>
              <a:off x="540475" y="1332643"/>
              <a:ext cx="728607" cy="63"/>
            </a:xfrm>
            <a:custGeom>
              <a:rect b="b" l="l" r="r" t="t"/>
              <a:pathLst>
                <a:path extrusionOk="0" fill="none" h="1" w="11647">
                  <a:moveTo>
                    <a:pt x="11646" y="1"/>
                  </a:moveTo>
                  <a:lnTo>
                    <a:pt x="1" y="1"/>
                  </a:lnTo>
                </a:path>
              </a:pathLst>
            </a:custGeom>
            <a:noFill/>
            <a:ln cap="flat" cmpd="sng" w="9525">
              <a:solidFill>
                <a:schemeClr val="dk2"/>
              </a:solidFill>
              <a:prstDash val="solid"/>
              <a:miter lim="64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3"/>
            <p:cNvSpPr/>
            <p:nvPr/>
          </p:nvSpPr>
          <p:spPr>
            <a:xfrm>
              <a:off x="540475" y="1416157"/>
              <a:ext cx="728607" cy="63"/>
            </a:xfrm>
            <a:custGeom>
              <a:rect b="b" l="l" r="r" t="t"/>
              <a:pathLst>
                <a:path extrusionOk="0" fill="none" h="1" w="11647">
                  <a:moveTo>
                    <a:pt x="11646" y="1"/>
                  </a:moveTo>
                  <a:lnTo>
                    <a:pt x="1" y="1"/>
                  </a:lnTo>
                </a:path>
              </a:pathLst>
            </a:custGeom>
            <a:noFill/>
            <a:ln cap="flat" cmpd="sng" w="9525">
              <a:solidFill>
                <a:schemeClr val="dk2"/>
              </a:solidFill>
              <a:prstDash val="solid"/>
              <a:miter lim="64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3"/>
            <p:cNvSpPr/>
            <p:nvPr/>
          </p:nvSpPr>
          <p:spPr>
            <a:xfrm>
              <a:off x="540475" y="1499296"/>
              <a:ext cx="728607" cy="63"/>
            </a:xfrm>
            <a:custGeom>
              <a:rect b="b" l="l" r="r" t="t"/>
              <a:pathLst>
                <a:path extrusionOk="0" fill="none" h="1" w="11647">
                  <a:moveTo>
                    <a:pt x="11646" y="0"/>
                  </a:moveTo>
                  <a:lnTo>
                    <a:pt x="1" y="0"/>
                  </a:lnTo>
                </a:path>
              </a:pathLst>
            </a:custGeom>
            <a:noFill/>
            <a:ln cap="flat" cmpd="sng" w="9525">
              <a:solidFill>
                <a:schemeClr val="dk2"/>
              </a:solidFill>
              <a:prstDash val="solid"/>
              <a:miter lim="64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3"/>
            <p:cNvSpPr/>
            <p:nvPr/>
          </p:nvSpPr>
          <p:spPr>
            <a:xfrm>
              <a:off x="540475" y="1582748"/>
              <a:ext cx="728607" cy="63"/>
            </a:xfrm>
            <a:custGeom>
              <a:rect b="b" l="l" r="r" t="t"/>
              <a:pathLst>
                <a:path extrusionOk="0" fill="none" h="1" w="11647">
                  <a:moveTo>
                    <a:pt x="11646" y="1"/>
                  </a:moveTo>
                  <a:lnTo>
                    <a:pt x="1" y="1"/>
                  </a:lnTo>
                </a:path>
              </a:pathLst>
            </a:custGeom>
            <a:noFill/>
            <a:ln cap="flat" cmpd="sng" w="9525">
              <a:solidFill>
                <a:schemeClr val="dk2"/>
              </a:solidFill>
              <a:prstDash val="solid"/>
              <a:miter lim="64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3"/>
            <p:cNvSpPr/>
            <p:nvPr/>
          </p:nvSpPr>
          <p:spPr>
            <a:xfrm>
              <a:off x="540475" y="1665886"/>
              <a:ext cx="728607" cy="63"/>
            </a:xfrm>
            <a:custGeom>
              <a:rect b="b" l="l" r="r" t="t"/>
              <a:pathLst>
                <a:path extrusionOk="0" fill="none" h="1" w="11647">
                  <a:moveTo>
                    <a:pt x="11646" y="0"/>
                  </a:moveTo>
                  <a:lnTo>
                    <a:pt x="1" y="0"/>
                  </a:lnTo>
                </a:path>
              </a:pathLst>
            </a:custGeom>
            <a:noFill/>
            <a:ln cap="flat" cmpd="sng" w="9525">
              <a:solidFill>
                <a:schemeClr val="dk2"/>
              </a:solidFill>
              <a:prstDash val="solid"/>
              <a:miter lim="64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3"/>
            <p:cNvSpPr/>
            <p:nvPr/>
          </p:nvSpPr>
          <p:spPr>
            <a:xfrm>
              <a:off x="540475" y="1749338"/>
              <a:ext cx="728607" cy="63"/>
            </a:xfrm>
            <a:custGeom>
              <a:rect b="b" l="l" r="r" t="t"/>
              <a:pathLst>
                <a:path extrusionOk="0" fill="none" h="1" w="11647">
                  <a:moveTo>
                    <a:pt x="11646" y="1"/>
                  </a:moveTo>
                  <a:lnTo>
                    <a:pt x="1" y="1"/>
                  </a:lnTo>
                </a:path>
              </a:pathLst>
            </a:custGeom>
            <a:noFill/>
            <a:ln cap="flat" cmpd="sng" w="9525">
              <a:solidFill>
                <a:schemeClr val="dk2"/>
              </a:solidFill>
              <a:prstDash val="solid"/>
              <a:miter lim="64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3"/>
            <p:cNvSpPr/>
            <p:nvPr/>
          </p:nvSpPr>
          <p:spPr>
            <a:xfrm>
              <a:off x="540475" y="1832852"/>
              <a:ext cx="728607" cy="63"/>
            </a:xfrm>
            <a:custGeom>
              <a:rect b="b" l="l" r="r" t="t"/>
              <a:pathLst>
                <a:path extrusionOk="0" fill="none" h="1" w="11647">
                  <a:moveTo>
                    <a:pt x="11646" y="1"/>
                  </a:moveTo>
                  <a:lnTo>
                    <a:pt x="1" y="1"/>
                  </a:lnTo>
                </a:path>
              </a:pathLst>
            </a:custGeom>
            <a:noFill/>
            <a:ln cap="flat" cmpd="sng" w="9525">
              <a:solidFill>
                <a:schemeClr val="dk2"/>
              </a:solidFill>
              <a:prstDash val="solid"/>
              <a:miter lim="64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3"/>
            <p:cNvSpPr/>
            <p:nvPr/>
          </p:nvSpPr>
          <p:spPr>
            <a:xfrm>
              <a:off x="571128" y="1135025"/>
              <a:ext cx="63" cy="728545"/>
            </a:xfrm>
            <a:custGeom>
              <a:rect b="b" l="l" r="r" t="t"/>
              <a:pathLst>
                <a:path extrusionOk="0" fill="none" h="11646" w="1">
                  <a:moveTo>
                    <a:pt x="1" y="0"/>
                  </a:moveTo>
                  <a:lnTo>
                    <a:pt x="1" y="11646"/>
                  </a:lnTo>
                </a:path>
              </a:pathLst>
            </a:custGeom>
            <a:noFill/>
            <a:ln cap="flat" cmpd="sng" w="9525">
              <a:solidFill>
                <a:schemeClr val="dk2"/>
              </a:solidFill>
              <a:prstDash val="solid"/>
              <a:miter lim="64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3"/>
            <p:cNvSpPr/>
            <p:nvPr/>
          </p:nvSpPr>
          <p:spPr>
            <a:xfrm>
              <a:off x="654642" y="1135025"/>
              <a:ext cx="63" cy="728545"/>
            </a:xfrm>
            <a:custGeom>
              <a:rect b="b" l="l" r="r" t="t"/>
              <a:pathLst>
                <a:path extrusionOk="0" fill="none" h="11646" w="1">
                  <a:moveTo>
                    <a:pt x="1" y="0"/>
                  </a:moveTo>
                  <a:lnTo>
                    <a:pt x="1" y="11646"/>
                  </a:lnTo>
                </a:path>
              </a:pathLst>
            </a:custGeom>
            <a:noFill/>
            <a:ln cap="flat" cmpd="sng" w="9525">
              <a:solidFill>
                <a:schemeClr val="dk2"/>
              </a:solidFill>
              <a:prstDash val="solid"/>
              <a:miter lim="64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3"/>
            <p:cNvSpPr/>
            <p:nvPr/>
          </p:nvSpPr>
          <p:spPr>
            <a:xfrm>
              <a:off x="738156" y="1135025"/>
              <a:ext cx="63" cy="728545"/>
            </a:xfrm>
            <a:custGeom>
              <a:rect b="b" l="l" r="r" t="t"/>
              <a:pathLst>
                <a:path extrusionOk="0" fill="none" h="11646" w="1">
                  <a:moveTo>
                    <a:pt x="0" y="0"/>
                  </a:moveTo>
                  <a:lnTo>
                    <a:pt x="0" y="11646"/>
                  </a:lnTo>
                </a:path>
              </a:pathLst>
            </a:custGeom>
            <a:noFill/>
            <a:ln cap="flat" cmpd="sng" w="9525">
              <a:solidFill>
                <a:schemeClr val="dk2"/>
              </a:solidFill>
              <a:prstDash val="solid"/>
              <a:miter lim="64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3"/>
            <p:cNvSpPr/>
            <p:nvPr/>
          </p:nvSpPr>
          <p:spPr>
            <a:xfrm>
              <a:off x="821232" y="1135025"/>
              <a:ext cx="63" cy="728545"/>
            </a:xfrm>
            <a:custGeom>
              <a:rect b="b" l="l" r="r" t="t"/>
              <a:pathLst>
                <a:path extrusionOk="0" fill="none" h="11646" w="1">
                  <a:moveTo>
                    <a:pt x="1" y="0"/>
                  </a:moveTo>
                  <a:lnTo>
                    <a:pt x="1" y="11646"/>
                  </a:lnTo>
                </a:path>
              </a:pathLst>
            </a:custGeom>
            <a:noFill/>
            <a:ln cap="flat" cmpd="sng" w="9525">
              <a:solidFill>
                <a:schemeClr val="dk2"/>
              </a:solidFill>
              <a:prstDash val="solid"/>
              <a:miter lim="64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3"/>
            <p:cNvSpPr/>
            <p:nvPr/>
          </p:nvSpPr>
          <p:spPr>
            <a:xfrm>
              <a:off x="904746" y="1135025"/>
              <a:ext cx="63" cy="728545"/>
            </a:xfrm>
            <a:custGeom>
              <a:rect b="b" l="l" r="r" t="t"/>
              <a:pathLst>
                <a:path extrusionOk="0" fill="none" h="11646" w="1">
                  <a:moveTo>
                    <a:pt x="1" y="0"/>
                  </a:moveTo>
                  <a:lnTo>
                    <a:pt x="1" y="11646"/>
                  </a:lnTo>
                </a:path>
              </a:pathLst>
            </a:custGeom>
            <a:noFill/>
            <a:ln cap="flat" cmpd="sng" w="9525">
              <a:solidFill>
                <a:schemeClr val="dk2"/>
              </a:solidFill>
              <a:prstDash val="solid"/>
              <a:miter lim="64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3"/>
            <p:cNvSpPr/>
            <p:nvPr/>
          </p:nvSpPr>
          <p:spPr>
            <a:xfrm>
              <a:off x="987822" y="1135025"/>
              <a:ext cx="63" cy="728545"/>
            </a:xfrm>
            <a:custGeom>
              <a:rect b="b" l="l" r="r" t="t"/>
              <a:pathLst>
                <a:path extrusionOk="0" fill="none" h="11646" w="1">
                  <a:moveTo>
                    <a:pt x="1" y="0"/>
                  </a:moveTo>
                  <a:lnTo>
                    <a:pt x="1" y="11646"/>
                  </a:lnTo>
                </a:path>
              </a:pathLst>
            </a:custGeom>
            <a:noFill/>
            <a:ln cap="flat" cmpd="sng" w="9525">
              <a:solidFill>
                <a:schemeClr val="dk2"/>
              </a:solidFill>
              <a:prstDash val="solid"/>
              <a:miter lim="64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3"/>
            <p:cNvSpPr/>
            <p:nvPr/>
          </p:nvSpPr>
          <p:spPr>
            <a:xfrm>
              <a:off x="1071336" y="1135025"/>
              <a:ext cx="63" cy="728545"/>
            </a:xfrm>
            <a:custGeom>
              <a:rect b="b" l="l" r="r" t="t"/>
              <a:pathLst>
                <a:path extrusionOk="0" fill="none" h="11646" w="1">
                  <a:moveTo>
                    <a:pt x="1" y="0"/>
                  </a:moveTo>
                  <a:lnTo>
                    <a:pt x="1" y="11646"/>
                  </a:lnTo>
                </a:path>
              </a:pathLst>
            </a:custGeom>
            <a:noFill/>
            <a:ln cap="flat" cmpd="sng" w="9525">
              <a:solidFill>
                <a:schemeClr val="dk2"/>
              </a:solidFill>
              <a:prstDash val="solid"/>
              <a:miter lim="64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3"/>
            <p:cNvSpPr/>
            <p:nvPr/>
          </p:nvSpPr>
          <p:spPr>
            <a:xfrm>
              <a:off x="1154850" y="1135025"/>
              <a:ext cx="63" cy="728545"/>
            </a:xfrm>
            <a:custGeom>
              <a:rect b="b" l="l" r="r" t="t"/>
              <a:pathLst>
                <a:path extrusionOk="0" fill="none" h="11646" w="1">
                  <a:moveTo>
                    <a:pt x="0" y="0"/>
                  </a:moveTo>
                  <a:lnTo>
                    <a:pt x="0" y="11646"/>
                  </a:lnTo>
                </a:path>
              </a:pathLst>
            </a:custGeom>
            <a:noFill/>
            <a:ln cap="flat" cmpd="sng" w="9525">
              <a:solidFill>
                <a:schemeClr val="dk2"/>
              </a:solidFill>
              <a:prstDash val="solid"/>
              <a:miter lim="64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3"/>
            <p:cNvSpPr/>
            <p:nvPr/>
          </p:nvSpPr>
          <p:spPr>
            <a:xfrm>
              <a:off x="1237926" y="1135025"/>
              <a:ext cx="63" cy="728545"/>
            </a:xfrm>
            <a:custGeom>
              <a:rect b="b" l="l" r="r" t="t"/>
              <a:pathLst>
                <a:path extrusionOk="0" fill="none" h="11646" w="1">
                  <a:moveTo>
                    <a:pt x="1" y="0"/>
                  </a:moveTo>
                  <a:lnTo>
                    <a:pt x="1" y="11646"/>
                  </a:lnTo>
                </a:path>
              </a:pathLst>
            </a:custGeom>
            <a:noFill/>
            <a:ln cap="flat" cmpd="sng" w="9525">
              <a:solidFill>
                <a:schemeClr val="dk2"/>
              </a:solidFill>
              <a:prstDash val="solid"/>
              <a:miter lim="64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2" name="Google Shape;2012;p33"/>
          <p:cNvSpPr/>
          <p:nvPr/>
        </p:nvSpPr>
        <p:spPr>
          <a:xfrm>
            <a:off x="8806124" y="273650"/>
            <a:ext cx="584976" cy="531701"/>
          </a:xfrm>
          <a:custGeom>
            <a:rect b="b" l="l" r="r" t="t"/>
            <a:pathLst>
              <a:path extrusionOk="0" h="1677" w="1845">
                <a:moveTo>
                  <a:pt x="913" y="0"/>
                </a:moveTo>
                <a:cubicBezTo>
                  <a:pt x="534" y="0"/>
                  <a:pt x="192" y="264"/>
                  <a:pt x="103" y="649"/>
                </a:cubicBezTo>
                <a:cubicBezTo>
                  <a:pt x="0" y="1101"/>
                  <a:pt x="284" y="1552"/>
                  <a:pt x="735" y="1655"/>
                </a:cubicBezTo>
                <a:cubicBezTo>
                  <a:pt x="799" y="1670"/>
                  <a:pt x="863" y="1677"/>
                  <a:pt x="925" y="1677"/>
                </a:cubicBezTo>
                <a:cubicBezTo>
                  <a:pt x="1307" y="1677"/>
                  <a:pt x="1653" y="1418"/>
                  <a:pt x="1741" y="1030"/>
                </a:cubicBezTo>
                <a:cubicBezTo>
                  <a:pt x="1844" y="578"/>
                  <a:pt x="1561" y="127"/>
                  <a:pt x="1109" y="24"/>
                </a:cubicBezTo>
                <a:cubicBezTo>
                  <a:pt x="1044" y="8"/>
                  <a:pt x="978" y="0"/>
                  <a:pt x="9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5" name="Shape 215"/>
        <p:cNvGrpSpPr/>
        <p:nvPr/>
      </p:nvGrpSpPr>
      <p:grpSpPr>
        <a:xfrm>
          <a:off x="0" y="0"/>
          <a:ext cx="0" cy="0"/>
          <a:chOff x="0" y="0"/>
          <a:chExt cx="0" cy="0"/>
        </a:xfrm>
      </p:grpSpPr>
      <p:sp>
        <p:nvSpPr>
          <p:cNvPr id="216" name="Google Shape;216;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7" name="Google Shape;217;p5"/>
          <p:cNvSpPr txBox="1"/>
          <p:nvPr>
            <p:ph idx="1" type="subTitle"/>
          </p:nvPr>
        </p:nvSpPr>
        <p:spPr>
          <a:xfrm>
            <a:off x="4959924" y="2284199"/>
            <a:ext cx="2863200" cy="1488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8" name="Google Shape;218;p5"/>
          <p:cNvSpPr txBox="1"/>
          <p:nvPr>
            <p:ph idx="2" type="subTitle"/>
          </p:nvPr>
        </p:nvSpPr>
        <p:spPr>
          <a:xfrm>
            <a:off x="1320855" y="2284199"/>
            <a:ext cx="2863200" cy="1488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9" name="Google Shape;219;p5"/>
          <p:cNvSpPr txBox="1"/>
          <p:nvPr>
            <p:ph idx="3" type="subTitle"/>
          </p:nvPr>
        </p:nvSpPr>
        <p:spPr>
          <a:xfrm>
            <a:off x="1320855" y="1808625"/>
            <a:ext cx="2863200" cy="55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ays One"/>
              <a:buNone/>
              <a:defRPr sz="2000">
                <a:solidFill>
                  <a:schemeClr val="accent5"/>
                </a:solidFill>
                <a:latin typeface="Days One"/>
                <a:ea typeface="Days One"/>
                <a:cs typeface="Days One"/>
                <a:sym typeface="Days One"/>
              </a:defRPr>
            </a:lvl1pPr>
            <a:lvl2pPr lvl="1" rtl="0" algn="ctr">
              <a:lnSpc>
                <a:spcPct val="100000"/>
              </a:lnSpc>
              <a:spcBef>
                <a:spcPts val="0"/>
              </a:spcBef>
              <a:spcAft>
                <a:spcPts val="0"/>
              </a:spcAft>
              <a:buSzPts val="2400"/>
              <a:buFont typeface="Days One"/>
              <a:buNone/>
              <a:defRPr sz="2400">
                <a:latin typeface="Days One"/>
                <a:ea typeface="Days One"/>
                <a:cs typeface="Days One"/>
                <a:sym typeface="Days One"/>
              </a:defRPr>
            </a:lvl2pPr>
            <a:lvl3pPr lvl="2" rtl="0" algn="ctr">
              <a:lnSpc>
                <a:spcPct val="100000"/>
              </a:lnSpc>
              <a:spcBef>
                <a:spcPts val="0"/>
              </a:spcBef>
              <a:spcAft>
                <a:spcPts val="0"/>
              </a:spcAft>
              <a:buSzPts val="2400"/>
              <a:buFont typeface="Days One"/>
              <a:buNone/>
              <a:defRPr sz="2400">
                <a:latin typeface="Days One"/>
                <a:ea typeface="Days One"/>
                <a:cs typeface="Days One"/>
                <a:sym typeface="Days One"/>
              </a:defRPr>
            </a:lvl3pPr>
            <a:lvl4pPr lvl="3" rtl="0" algn="ctr">
              <a:lnSpc>
                <a:spcPct val="100000"/>
              </a:lnSpc>
              <a:spcBef>
                <a:spcPts val="0"/>
              </a:spcBef>
              <a:spcAft>
                <a:spcPts val="0"/>
              </a:spcAft>
              <a:buSzPts val="2400"/>
              <a:buFont typeface="Days One"/>
              <a:buNone/>
              <a:defRPr sz="2400">
                <a:latin typeface="Days One"/>
                <a:ea typeface="Days One"/>
                <a:cs typeface="Days One"/>
                <a:sym typeface="Days One"/>
              </a:defRPr>
            </a:lvl4pPr>
            <a:lvl5pPr lvl="4" rtl="0" algn="ctr">
              <a:lnSpc>
                <a:spcPct val="100000"/>
              </a:lnSpc>
              <a:spcBef>
                <a:spcPts val="0"/>
              </a:spcBef>
              <a:spcAft>
                <a:spcPts val="0"/>
              </a:spcAft>
              <a:buSzPts val="2400"/>
              <a:buFont typeface="Days One"/>
              <a:buNone/>
              <a:defRPr sz="2400">
                <a:latin typeface="Days One"/>
                <a:ea typeface="Days One"/>
                <a:cs typeface="Days One"/>
                <a:sym typeface="Days One"/>
              </a:defRPr>
            </a:lvl5pPr>
            <a:lvl6pPr lvl="5" rtl="0" algn="ctr">
              <a:lnSpc>
                <a:spcPct val="100000"/>
              </a:lnSpc>
              <a:spcBef>
                <a:spcPts val="0"/>
              </a:spcBef>
              <a:spcAft>
                <a:spcPts val="0"/>
              </a:spcAft>
              <a:buSzPts val="2400"/>
              <a:buFont typeface="Days One"/>
              <a:buNone/>
              <a:defRPr sz="2400">
                <a:latin typeface="Days One"/>
                <a:ea typeface="Days One"/>
                <a:cs typeface="Days One"/>
                <a:sym typeface="Days One"/>
              </a:defRPr>
            </a:lvl6pPr>
            <a:lvl7pPr lvl="6" rtl="0" algn="ctr">
              <a:lnSpc>
                <a:spcPct val="100000"/>
              </a:lnSpc>
              <a:spcBef>
                <a:spcPts val="0"/>
              </a:spcBef>
              <a:spcAft>
                <a:spcPts val="0"/>
              </a:spcAft>
              <a:buSzPts val="2400"/>
              <a:buFont typeface="Days One"/>
              <a:buNone/>
              <a:defRPr sz="2400">
                <a:latin typeface="Days One"/>
                <a:ea typeface="Days One"/>
                <a:cs typeface="Days One"/>
                <a:sym typeface="Days One"/>
              </a:defRPr>
            </a:lvl7pPr>
            <a:lvl8pPr lvl="7" rtl="0" algn="ctr">
              <a:lnSpc>
                <a:spcPct val="100000"/>
              </a:lnSpc>
              <a:spcBef>
                <a:spcPts val="0"/>
              </a:spcBef>
              <a:spcAft>
                <a:spcPts val="0"/>
              </a:spcAft>
              <a:buSzPts val="2400"/>
              <a:buFont typeface="Days One"/>
              <a:buNone/>
              <a:defRPr sz="2400">
                <a:latin typeface="Days One"/>
                <a:ea typeface="Days One"/>
                <a:cs typeface="Days One"/>
                <a:sym typeface="Days One"/>
              </a:defRPr>
            </a:lvl8pPr>
            <a:lvl9pPr lvl="8" rtl="0" algn="ctr">
              <a:lnSpc>
                <a:spcPct val="100000"/>
              </a:lnSpc>
              <a:spcBef>
                <a:spcPts val="0"/>
              </a:spcBef>
              <a:spcAft>
                <a:spcPts val="0"/>
              </a:spcAft>
              <a:buSzPts val="2400"/>
              <a:buFont typeface="Days One"/>
              <a:buNone/>
              <a:defRPr sz="2400">
                <a:latin typeface="Days One"/>
                <a:ea typeface="Days One"/>
                <a:cs typeface="Days One"/>
                <a:sym typeface="Days One"/>
              </a:defRPr>
            </a:lvl9pPr>
          </a:lstStyle>
          <a:p/>
        </p:txBody>
      </p:sp>
      <p:sp>
        <p:nvSpPr>
          <p:cNvPr id="220" name="Google Shape;220;p5"/>
          <p:cNvSpPr txBox="1"/>
          <p:nvPr>
            <p:ph idx="4" type="subTitle"/>
          </p:nvPr>
        </p:nvSpPr>
        <p:spPr>
          <a:xfrm>
            <a:off x="4959945" y="1808625"/>
            <a:ext cx="2863200" cy="55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ays One"/>
              <a:buNone/>
              <a:defRPr sz="2000">
                <a:solidFill>
                  <a:schemeClr val="accent5"/>
                </a:solidFill>
                <a:latin typeface="Days One"/>
                <a:ea typeface="Days One"/>
                <a:cs typeface="Days One"/>
                <a:sym typeface="Days One"/>
              </a:defRPr>
            </a:lvl1pPr>
            <a:lvl2pPr lvl="1" rtl="0" algn="ctr">
              <a:lnSpc>
                <a:spcPct val="100000"/>
              </a:lnSpc>
              <a:spcBef>
                <a:spcPts val="0"/>
              </a:spcBef>
              <a:spcAft>
                <a:spcPts val="0"/>
              </a:spcAft>
              <a:buSzPts val="2400"/>
              <a:buFont typeface="Days One"/>
              <a:buNone/>
              <a:defRPr sz="2400">
                <a:latin typeface="Days One"/>
                <a:ea typeface="Days One"/>
                <a:cs typeface="Days One"/>
                <a:sym typeface="Days One"/>
              </a:defRPr>
            </a:lvl2pPr>
            <a:lvl3pPr lvl="2" rtl="0" algn="ctr">
              <a:lnSpc>
                <a:spcPct val="100000"/>
              </a:lnSpc>
              <a:spcBef>
                <a:spcPts val="0"/>
              </a:spcBef>
              <a:spcAft>
                <a:spcPts val="0"/>
              </a:spcAft>
              <a:buSzPts val="2400"/>
              <a:buFont typeface="Days One"/>
              <a:buNone/>
              <a:defRPr sz="2400">
                <a:latin typeface="Days One"/>
                <a:ea typeface="Days One"/>
                <a:cs typeface="Days One"/>
                <a:sym typeface="Days One"/>
              </a:defRPr>
            </a:lvl3pPr>
            <a:lvl4pPr lvl="3" rtl="0" algn="ctr">
              <a:lnSpc>
                <a:spcPct val="100000"/>
              </a:lnSpc>
              <a:spcBef>
                <a:spcPts val="0"/>
              </a:spcBef>
              <a:spcAft>
                <a:spcPts val="0"/>
              </a:spcAft>
              <a:buSzPts val="2400"/>
              <a:buFont typeface="Days One"/>
              <a:buNone/>
              <a:defRPr sz="2400">
                <a:latin typeface="Days One"/>
                <a:ea typeface="Days One"/>
                <a:cs typeface="Days One"/>
                <a:sym typeface="Days One"/>
              </a:defRPr>
            </a:lvl4pPr>
            <a:lvl5pPr lvl="4" rtl="0" algn="ctr">
              <a:lnSpc>
                <a:spcPct val="100000"/>
              </a:lnSpc>
              <a:spcBef>
                <a:spcPts val="0"/>
              </a:spcBef>
              <a:spcAft>
                <a:spcPts val="0"/>
              </a:spcAft>
              <a:buSzPts val="2400"/>
              <a:buFont typeface="Days One"/>
              <a:buNone/>
              <a:defRPr sz="2400">
                <a:latin typeface="Days One"/>
                <a:ea typeface="Days One"/>
                <a:cs typeface="Days One"/>
                <a:sym typeface="Days One"/>
              </a:defRPr>
            </a:lvl5pPr>
            <a:lvl6pPr lvl="5" rtl="0" algn="ctr">
              <a:lnSpc>
                <a:spcPct val="100000"/>
              </a:lnSpc>
              <a:spcBef>
                <a:spcPts val="0"/>
              </a:spcBef>
              <a:spcAft>
                <a:spcPts val="0"/>
              </a:spcAft>
              <a:buSzPts val="2400"/>
              <a:buFont typeface="Days One"/>
              <a:buNone/>
              <a:defRPr sz="2400">
                <a:latin typeface="Days One"/>
                <a:ea typeface="Days One"/>
                <a:cs typeface="Days One"/>
                <a:sym typeface="Days One"/>
              </a:defRPr>
            </a:lvl6pPr>
            <a:lvl7pPr lvl="6" rtl="0" algn="ctr">
              <a:lnSpc>
                <a:spcPct val="100000"/>
              </a:lnSpc>
              <a:spcBef>
                <a:spcPts val="0"/>
              </a:spcBef>
              <a:spcAft>
                <a:spcPts val="0"/>
              </a:spcAft>
              <a:buSzPts val="2400"/>
              <a:buFont typeface="Days One"/>
              <a:buNone/>
              <a:defRPr sz="2400">
                <a:latin typeface="Days One"/>
                <a:ea typeface="Days One"/>
                <a:cs typeface="Days One"/>
                <a:sym typeface="Days One"/>
              </a:defRPr>
            </a:lvl7pPr>
            <a:lvl8pPr lvl="7" rtl="0" algn="ctr">
              <a:lnSpc>
                <a:spcPct val="100000"/>
              </a:lnSpc>
              <a:spcBef>
                <a:spcPts val="0"/>
              </a:spcBef>
              <a:spcAft>
                <a:spcPts val="0"/>
              </a:spcAft>
              <a:buSzPts val="2400"/>
              <a:buFont typeface="Days One"/>
              <a:buNone/>
              <a:defRPr sz="2400">
                <a:latin typeface="Days One"/>
                <a:ea typeface="Days One"/>
                <a:cs typeface="Days One"/>
                <a:sym typeface="Days One"/>
              </a:defRPr>
            </a:lvl8pPr>
            <a:lvl9pPr lvl="8" rtl="0" algn="ctr">
              <a:lnSpc>
                <a:spcPct val="100000"/>
              </a:lnSpc>
              <a:spcBef>
                <a:spcPts val="0"/>
              </a:spcBef>
              <a:spcAft>
                <a:spcPts val="0"/>
              </a:spcAft>
              <a:buSzPts val="2400"/>
              <a:buFont typeface="Days One"/>
              <a:buNone/>
              <a:defRPr sz="2400">
                <a:latin typeface="Days One"/>
                <a:ea typeface="Days One"/>
                <a:cs typeface="Days One"/>
                <a:sym typeface="Days One"/>
              </a:defRPr>
            </a:lvl9pPr>
          </a:lstStyle>
          <a:p/>
        </p:txBody>
      </p:sp>
      <p:grpSp>
        <p:nvGrpSpPr>
          <p:cNvPr id="221" name="Google Shape;221;p5"/>
          <p:cNvGrpSpPr/>
          <p:nvPr/>
        </p:nvGrpSpPr>
        <p:grpSpPr>
          <a:xfrm flipH="1">
            <a:off x="-355158" y="139900"/>
            <a:ext cx="9596405" cy="4775950"/>
            <a:chOff x="-95832" y="139900"/>
            <a:chExt cx="9596405" cy="4775950"/>
          </a:xfrm>
        </p:grpSpPr>
        <p:grpSp>
          <p:nvGrpSpPr>
            <p:cNvPr id="222" name="Google Shape;222;p5"/>
            <p:cNvGrpSpPr/>
            <p:nvPr/>
          </p:nvGrpSpPr>
          <p:grpSpPr>
            <a:xfrm flipH="1">
              <a:off x="8809437" y="139900"/>
              <a:ext cx="691135" cy="691158"/>
              <a:chOff x="86350" y="57700"/>
              <a:chExt cx="691135" cy="691158"/>
            </a:xfrm>
          </p:grpSpPr>
          <p:grpSp>
            <p:nvGrpSpPr>
              <p:cNvPr id="223" name="Google Shape;223;p5"/>
              <p:cNvGrpSpPr/>
              <p:nvPr/>
            </p:nvGrpSpPr>
            <p:grpSpPr>
              <a:xfrm>
                <a:off x="86350" y="57700"/>
                <a:ext cx="691135" cy="691158"/>
                <a:chOff x="86350" y="57700"/>
                <a:chExt cx="691135" cy="691158"/>
              </a:xfrm>
            </p:grpSpPr>
            <p:sp>
              <p:nvSpPr>
                <p:cNvPr id="224" name="Google Shape;224;p5"/>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5"/>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 name="Google Shape;233;p5"/>
              <p:cNvGrpSpPr/>
              <p:nvPr/>
            </p:nvGrpSpPr>
            <p:grpSpPr>
              <a:xfrm>
                <a:off x="183097" y="264489"/>
                <a:ext cx="450763" cy="389423"/>
                <a:chOff x="183097" y="264489"/>
                <a:chExt cx="450763" cy="389423"/>
              </a:xfrm>
            </p:grpSpPr>
            <p:sp>
              <p:nvSpPr>
                <p:cNvPr id="234" name="Google Shape;234;p5"/>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5"/>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5"/>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8" name="Google Shape;238;p5"/>
            <p:cNvGrpSpPr/>
            <p:nvPr/>
          </p:nvGrpSpPr>
          <p:grpSpPr>
            <a:xfrm flipH="1">
              <a:off x="8499976" y="528635"/>
              <a:ext cx="350349" cy="359256"/>
              <a:chOff x="612674" y="323403"/>
              <a:chExt cx="401684" cy="405435"/>
            </a:xfrm>
          </p:grpSpPr>
          <p:grpSp>
            <p:nvGrpSpPr>
              <p:cNvPr id="239" name="Google Shape;239;p5"/>
              <p:cNvGrpSpPr/>
              <p:nvPr/>
            </p:nvGrpSpPr>
            <p:grpSpPr>
              <a:xfrm>
                <a:off x="612674" y="323403"/>
                <a:ext cx="401684" cy="405435"/>
                <a:chOff x="810549" y="420740"/>
                <a:chExt cx="401684" cy="405435"/>
              </a:xfrm>
            </p:grpSpPr>
            <p:sp>
              <p:nvSpPr>
                <p:cNvPr id="240" name="Google Shape;240;p5"/>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5"/>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5"/>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5"/>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5"/>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5"/>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5"/>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5"/>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5"/>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5"/>
              <p:cNvGrpSpPr/>
              <p:nvPr/>
            </p:nvGrpSpPr>
            <p:grpSpPr>
              <a:xfrm>
                <a:off x="642015" y="405112"/>
                <a:ext cx="301036" cy="286089"/>
                <a:chOff x="794415" y="405112"/>
                <a:chExt cx="301036" cy="286089"/>
              </a:xfrm>
            </p:grpSpPr>
            <p:sp>
              <p:nvSpPr>
                <p:cNvPr id="250" name="Google Shape;250;p5"/>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5"/>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5"/>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5"/>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4" name="Google Shape;254;p5"/>
            <p:cNvGrpSpPr/>
            <p:nvPr/>
          </p:nvGrpSpPr>
          <p:grpSpPr>
            <a:xfrm>
              <a:off x="-95832" y="4120598"/>
              <a:ext cx="483380" cy="483396"/>
              <a:chOff x="86350" y="57700"/>
              <a:chExt cx="691135" cy="691158"/>
            </a:xfrm>
          </p:grpSpPr>
          <p:grpSp>
            <p:nvGrpSpPr>
              <p:cNvPr id="255" name="Google Shape;255;p5"/>
              <p:cNvGrpSpPr/>
              <p:nvPr/>
            </p:nvGrpSpPr>
            <p:grpSpPr>
              <a:xfrm>
                <a:off x="86350" y="57700"/>
                <a:ext cx="691135" cy="691158"/>
                <a:chOff x="86350" y="57700"/>
                <a:chExt cx="691135" cy="691158"/>
              </a:xfrm>
            </p:grpSpPr>
            <p:sp>
              <p:nvSpPr>
                <p:cNvPr id="256" name="Google Shape;256;p5"/>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5"/>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5"/>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5"/>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5"/>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5"/>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5"/>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5"/>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5"/>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 name="Google Shape;265;p5"/>
              <p:cNvGrpSpPr/>
              <p:nvPr/>
            </p:nvGrpSpPr>
            <p:grpSpPr>
              <a:xfrm>
                <a:off x="183097" y="264489"/>
                <a:ext cx="450763" cy="389423"/>
                <a:chOff x="183097" y="264489"/>
                <a:chExt cx="450763" cy="389423"/>
              </a:xfrm>
            </p:grpSpPr>
            <p:sp>
              <p:nvSpPr>
                <p:cNvPr id="266" name="Google Shape;266;p5"/>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5"/>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5"/>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5"/>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0" name="Google Shape;270;p5"/>
            <p:cNvGrpSpPr/>
            <p:nvPr/>
          </p:nvGrpSpPr>
          <p:grpSpPr>
            <a:xfrm>
              <a:off x="180271" y="4603989"/>
              <a:ext cx="308975" cy="311861"/>
              <a:chOff x="612674" y="323403"/>
              <a:chExt cx="401684" cy="405435"/>
            </a:xfrm>
          </p:grpSpPr>
          <p:grpSp>
            <p:nvGrpSpPr>
              <p:cNvPr id="271" name="Google Shape;271;p5"/>
              <p:cNvGrpSpPr/>
              <p:nvPr/>
            </p:nvGrpSpPr>
            <p:grpSpPr>
              <a:xfrm>
                <a:off x="612674" y="323403"/>
                <a:ext cx="401684" cy="405435"/>
                <a:chOff x="810549" y="420740"/>
                <a:chExt cx="401684" cy="405435"/>
              </a:xfrm>
            </p:grpSpPr>
            <p:sp>
              <p:nvSpPr>
                <p:cNvPr id="272" name="Google Shape;272;p5"/>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5"/>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5"/>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5"/>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5"/>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5"/>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5"/>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5"/>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5"/>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 name="Google Shape;281;p5"/>
              <p:cNvGrpSpPr/>
              <p:nvPr/>
            </p:nvGrpSpPr>
            <p:grpSpPr>
              <a:xfrm>
                <a:off x="642015" y="405112"/>
                <a:ext cx="301036" cy="286089"/>
                <a:chOff x="794415" y="405112"/>
                <a:chExt cx="301036" cy="286089"/>
              </a:xfrm>
            </p:grpSpPr>
            <p:sp>
              <p:nvSpPr>
                <p:cNvPr id="282" name="Google Shape;282;p5"/>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5"/>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5"/>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5"/>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6" name="Shape 286"/>
        <p:cNvGrpSpPr/>
        <p:nvPr/>
      </p:nvGrpSpPr>
      <p:grpSpPr>
        <a:xfrm>
          <a:off x="0" y="0"/>
          <a:ext cx="0" cy="0"/>
          <a:chOff x="0" y="0"/>
          <a:chExt cx="0" cy="0"/>
        </a:xfrm>
      </p:grpSpPr>
      <p:sp>
        <p:nvSpPr>
          <p:cNvPr id="287" name="Google Shape;287;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88" name="Google Shape;288;p6"/>
          <p:cNvGrpSpPr/>
          <p:nvPr/>
        </p:nvGrpSpPr>
        <p:grpSpPr>
          <a:xfrm>
            <a:off x="-95832" y="139900"/>
            <a:ext cx="9596405" cy="4775950"/>
            <a:chOff x="-95832" y="139900"/>
            <a:chExt cx="9596405" cy="4775950"/>
          </a:xfrm>
        </p:grpSpPr>
        <p:grpSp>
          <p:nvGrpSpPr>
            <p:cNvPr id="289" name="Google Shape;289;p6"/>
            <p:cNvGrpSpPr/>
            <p:nvPr/>
          </p:nvGrpSpPr>
          <p:grpSpPr>
            <a:xfrm flipH="1">
              <a:off x="8809437" y="139900"/>
              <a:ext cx="691135" cy="691158"/>
              <a:chOff x="86350" y="57700"/>
              <a:chExt cx="691135" cy="691158"/>
            </a:xfrm>
          </p:grpSpPr>
          <p:grpSp>
            <p:nvGrpSpPr>
              <p:cNvPr id="290" name="Google Shape;290;p6"/>
              <p:cNvGrpSpPr/>
              <p:nvPr/>
            </p:nvGrpSpPr>
            <p:grpSpPr>
              <a:xfrm>
                <a:off x="86350" y="57700"/>
                <a:ext cx="691135" cy="691158"/>
                <a:chOff x="86350" y="57700"/>
                <a:chExt cx="691135" cy="691158"/>
              </a:xfrm>
            </p:grpSpPr>
            <p:sp>
              <p:nvSpPr>
                <p:cNvPr id="291" name="Google Shape;291;p6"/>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6"/>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6"/>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6"/>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6"/>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6"/>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6"/>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6"/>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6"/>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 name="Google Shape;300;p6"/>
              <p:cNvGrpSpPr/>
              <p:nvPr/>
            </p:nvGrpSpPr>
            <p:grpSpPr>
              <a:xfrm>
                <a:off x="183097" y="264489"/>
                <a:ext cx="450763" cy="389423"/>
                <a:chOff x="183097" y="264489"/>
                <a:chExt cx="450763" cy="389423"/>
              </a:xfrm>
            </p:grpSpPr>
            <p:sp>
              <p:nvSpPr>
                <p:cNvPr id="301" name="Google Shape;301;p6"/>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6"/>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6"/>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6"/>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5" name="Google Shape;305;p6"/>
            <p:cNvGrpSpPr/>
            <p:nvPr/>
          </p:nvGrpSpPr>
          <p:grpSpPr>
            <a:xfrm flipH="1">
              <a:off x="8499976" y="528635"/>
              <a:ext cx="350349" cy="359256"/>
              <a:chOff x="612674" y="323403"/>
              <a:chExt cx="401684" cy="405435"/>
            </a:xfrm>
          </p:grpSpPr>
          <p:grpSp>
            <p:nvGrpSpPr>
              <p:cNvPr id="306" name="Google Shape;306;p6"/>
              <p:cNvGrpSpPr/>
              <p:nvPr/>
            </p:nvGrpSpPr>
            <p:grpSpPr>
              <a:xfrm>
                <a:off x="612674" y="323403"/>
                <a:ext cx="401684" cy="405435"/>
                <a:chOff x="810549" y="420740"/>
                <a:chExt cx="401684" cy="405435"/>
              </a:xfrm>
            </p:grpSpPr>
            <p:sp>
              <p:nvSpPr>
                <p:cNvPr id="307" name="Google Shape;307;p6"/>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6"/>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6"/>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6"/>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6"/>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6"/>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6"/>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6"/>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6"/>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6"/>
              <p:cNvGrpSpPr/>
              <p:nvPr/>
            </p:nvGrpSpPr>
            <p:grpSpPr>
              <a:xfrm>
                <a:off x="642015" y="405112"/>
                <a:ext cx="301036" cy="286089"/>
                <a:chOff x="794415" y="405112"/>
                <a:chExt cx="301036" cy="286089"/>
              </a:xfrm>
            </p:grpSpPr>
            <p:sp>
              <p:nvSpPr>
                <p:cNvPr id="317" name="Google Shape;317;p6"/>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6"/>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6"/>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6"/>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1" name="Google Shape;321;p6"/>
            <p:cNvGrpSpPr/>
            <p:nvPr/>
          </p:nvGrpSpPr>
          <p:grpSpPr>
            <a:xfrm>
              <a:off x="-95832" y="4120598"/>
              <a:ext cx="483380" cy="483396"/>
              <a:chOff x="86350" y="57700"/>
              <a:chExt cx="691135" cy="691158"/>
            </a:xfrm>
          </p:grpSpPr>
          <p:grpSp>
            <p:nvGrpSpPr>
              <p:cNvPr id="322" name="Google Shape;322;p6"/>
              <p:cNvGrpSpPr/>
              <p:nvPr/>
            </p:nvGrpSpPr>
            <p:grpSpPr>
              <a:xfrm>
                <a:off x="86350" y="57700"/>
                <a:ext cx="691135" cy="691158"/>
                <a:chOff x="86350" y="57700"/>
                <a:chExt cx="691135" cy="691158"/>
              </a:xfrm>
            </p:grpSpPr>
            <p:sp>
              <p:nvSpPr>
                <p:cNvPr id="323" name="Google Shape;323;p6"/>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6"/>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6"/>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6"/>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6"/>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6"/>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6"/>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6"/>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6"/>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 name="Google Shape;332;p6"/>
              <p:cNvGrpSpPr/>
              <p:nvPr/>
            </p:nvGrpSpPr>
            <p:grpSpPr>
              <a:xfrm>
                <a:off x="183097" y="264489"/>
                <a:ext cx="450763" cy="389423"/>
                <a:chOff x="183097" y="264489"/>
                <a:chExt cx="450763" cy="389423"/>
              </a:xfrm>
            </p:grpSpPr>
            <p:sp>
              <p:nvSpPr>
                <p:cNvPr id="333" name="Google Shape;333;p6"/>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6"/>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6"/>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6"/>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7" name="Google Shape;337;p6"/>
            <p:cNvGrpSpPr/>
            <p:nvPr/>
          </p:nvGrpSpPr>
          <p:grpSpPr>
            <a:xfrm>
              <a:off x="180271" y="4603989"/>
              <a:ext cx="308975" cy="311861"/>
              <a:chOff x="612674" y="323403"/>
              <a:chExt cx="401684" cy="405435"/>
            </a:xfrm>
          </p:grpSpPr>
          <p:grpSp>
            <p:nvGrpSpPr>
              <p:cNvPr id="338" name="Google Shape;338;p6"/>
              <p:cNvGrpSpPr/>
              <p:nvPr/>
            </p:nvGrpSpPr>
            <p:grpSpPr>
              <a:xfrm>
                <a:off x="612674" y="323403"/>
                <a:ext cx="401684" cy="405435"/>
                <a:chOff x="810549" y="420740"/>
                <a:chExt cx="401684" cy="405435"/>
              </a:xfrm>
            </p:grpSpPr>
            <p:sp>
              <p:nvSpPr>
                <p:cNvPr id="339" name="Google Shape;339;p6"/>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6"/>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6"/>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6"/>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6"/>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6"/>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6"/>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6"/>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6"/>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 name="Google Shape;348;p6"/>
              <p:cNvGrpSpPr/>
              <p:nvPr/>
            </p:nvGrpSpPr>
            <p:grpSpPr>
              <a:xfrm>
                <a:off x="642015" y="405112"/>
                <a:ext cx="301036" cy="286089"/>
                <a:chOff x="794415" y="405112"/>
                <a:chExt cx="301036" cy="286089"/>
              </a:xfrm>
            </p:grpSpPr>
            <p:sp>
              <p:nvSpPr>
                <p:cNvPr id="349" name="Google Shape;349;p6"/>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6"/>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6"/>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6"/>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53" name="Shape 353"/>
        <p:cNvGrpSpPr/>
        <p:nvPr/>
      </p:nvGrpSpPr>
      <p:grpSpPr>
        <a:xfrm>
          <a:off x="0" y="0"/>
          <a:ext cx="0" cy="0"/>
          <a:chOff x="0" y="0"/>
          <a:chExt cx="0" cy="0"/>
        </a:xfrm>
      </p:grpSpPr>
      <p:sp>
        <p:nvSpPr>
          <p:cNvPr id="354" name="Google Shape;354;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5" name="Google Shape;355;p7"/>
          <p:cNvSpPr txBox="1"/>
          <p:nvPr>
            <p:ph idx="1" type="subTitle"/>
          </p:nvPr>
        </p:nvSpPr>
        <p:spPr>
          <a:xfrm>
            <a:off x="720000" y="1892900"/>
            <a:ext cx="3681600" cy="179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grpSp>
        <p:nvGrpSpPr>
          <p:cNvPr id="356" name="Google Shape;356;p7"/>
          <p:cNvGrpSpPr/>
          <p:nvPr/>
        </p:nvGrpSpPr>
        <p:grpSpPr>
          <a:xfrm>
            <a:off x="-95832" y="139900"/>
            <a:ext cx="9596405" cy="4775950"/>
            <a:chOff x="-95832" y="139900"/>
            <a:chExt cx="9596405" cy="4775950"/>
          </a:xfrm>
        </p:grpSpPr>
        <p:grpSp>
          <p:nvGrpSpPr>
            <p:cNvPr id="357" name="Google Shape;357;p7"/>
            <p:cNvGrpSpPr/>
            <p:nvPr/>
          </p:nvGrpSpPr>
          <p:grpSpPr>
            <a:xfrm rot="10800000">
              <a:off x="8809437" y="196733"/>
              <a:ext cx="691135" cy="691158"/>
              <a:chOff x="86350" y="57700"/>
              <a:chExt cx="691135" cy="691158"/>
            </a:xfrm>
          </p:grpSpPr>
          <p:grpSp>
            <p:nvGrpSpPr>
              <p:cNvPr id="358" name="Google Shape;358;p7"/>
              <p:cNvGrpSpPr/>
              <p:nvPr/>
            </p:nvGrpSpPr>
            <p:grpSpPr>
              <a:xfrm>
                <a:off x="86350" y="57700"/>
                <a:ext cx="691135" cy="691158"/>
                <a:chOff x="86350" y="57700"/>
                <a:chExt cx="691135" cy="691158"/>
              </a:xfrm>
            </p:grpSpPr>
            <p:sp>
              <p:nvSpPr>
                <p:cNvPr id="359" name="Google Shape;359;p7"/>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7"/>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7"/>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7"/>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7"/>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7"/>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7"/>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7"/>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7"/>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 name="Google Shape;368;p7"/>
              <p:cNvGrpSpPr/>
              <p:nvPr/>
            </p:nvGrpSpPr>
            <p:grpSpPr>
              <a:xfrm>
                <a:off x="183097" y="264489"/>
                <a:ext cx="450763" cy="389423"/>
                <a:chOff x="183097" y="264489"/>
                <a:chExt cx="450763" cy="389423"/>
              </a:xfrm>
            </p:grpSpPr>
            <p:sp>
              <p:nvSpPr>
                <p:cNvPr id="369" name="Google Shape;369;p7"/>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7"/>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7"/>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7"/>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3" name="Google Shape;373;p7"/>
            <p:cNvGrpSpPr/>
            <p:nvPr/>
          </p:nvGrpSpPr>
          <p:grpSpPr>
            <a:xfrm rot="10800000">
              <a:off x="8499976" y="139900"/>
              <a:ext cx="350349" cy="359256"/>
              <a:chOff x="612674" y="323403"/>
              <a:chExt cx="401684" cy="405435"/>
            </a:xfrm>
          </p:grpSpPr>
          <p:grpSp>
            <p:nvGrpSpPr>
              <p:cNvPr id="374" name="Google Shape;374;p7"/>
              <p:cNvGrpSpPr/>
              <p:nvPr/>
            </p:nvGrpSpPr>
            <p:grpSpPr>
              <a:xfrm>
                <a:off x="612674" y="323403"/>
                <a:ext cx="401684" cy="405435"/>
                <a:chOff x="810549" y="420740"/>
                <a:chExt cx="401684" cy="405435"/>
              </a:xfrm>
            </p:grpSpPr>
            <p:sp>
              <p:nvSpPr>
                <p:cNvPr id="375" name="Google Shape;375;p7"/>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7"/>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7"/>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7"/>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7"/>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7"/>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7"/>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7"/>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7"/>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 name="Google Shape;384;p7"/>
              <p:cNvGrpSpPr/>
              <p:nvPr/>
            </p:nvGrpSpPr>
            <p:grpSpPr>
              <a:xfrm>
                <a:off x="642015" y="405112"/>
                <a:ext cx="301036" cy="286089"/>
                <a:chOff x="794415" y="405112"/>
                <a:chExt cx="301036" cy="286089"/>
              </a:xfrm>
            </p:grpSpPr>
            <p:sp>
              <p:nvSpPr>
                <p:cNvPr id="385" name="Google Shape;385;p7"/>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7"/>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7"/>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7"/>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9" name="Google Shape;389;p7"/>
            <p:cNvGrpSpPr/>
            <p:nvPr/>
          </p:nvGrpSpPr>
          <p:grpSpPr>
            <a:xfrm>
              <a:off x="-95832" y="4120598"/>
              <a:ext cx="483380" cy="483396"/>
              <a:chOff x="86350" y="57700"/>
              <a:chExt cx="691135" cy="691158"/>
            </a:xfrm>
          </p:grpSpPr>
          <p:grpSp>
            <p:nvGrpSpPr>
              <p:cNvPr id="390" name="Google Shape;390;p7"/>
              <p:cNvGrpSpPr/>
              <p:nvPr/>
            </p:nvGrpSpPr>
            <p:grpSpPr>
              <a:xfrm>
                <a:off x="86350" y="57700"/>
                <a:ext cx="691135" cy="691158"/>
                <a:chOff x="86350" y="57700"/>
                <a:chExt cx="691135" cy="691158"/>
              </a:xfrm>
            </p:grpSpPr>
            <p:sp>
              <p:nvSpPr>
                <p:cNvPr id="391" name="Google Shape;391;p7"/>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7"/>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7"/>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7"/>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7"/>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7"/>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7"/>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7"/>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7"/>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 name="Google Shape;400;p7"/>
              <p:cNvGrpSpPr/>
              <p:nvPr/>
            </p:nvGrpSpPr>
            <p:grpSpPr>
              <a:xfrm>
                <a:off x="183097" y="264489"/>
                <a:ext cx="450763" cy="389423"/>
                <a:chOff x="183097" y="264489"/>
                <a:chExt cx="450763" cy="389423"/>
              </a:xfrm>
            </p:grpSpPr>
            <p:sp>
              <p:nvSpPr>
                <p:cNvPr id="401" name="Google Shape;401;p7"/>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7"/>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7"/>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7"/>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5" name="Google Shape;405;p7"/>
            <p:cNvGrpSpPr/>
            <p:nvPr/>
          </p:nvGrpSpPr>
          <p:grpSpPr>
            <a:xfrm>
              <a:off x="180271" y="4603989"/>
              <a:ext cx="308975" cy="311861"/>
              <a:chOff x="612674" y="323403"/>
              <a:chExt cx="401684" cy="405435"/>
            </a:xfrm>
          </p:grpSpPr>
          <p:grpSp>
            <p:nvGrpSpPr>
              <p:cNvPr id="406" name="Google Shape;406;p7"/>
              <p:cNvGrpSpPr/>
              <p:nvPr/>
            </p:nvGrpSpPr>
            <p:grpSpPr>
              <a:xfrm>
                <a:off x="612674" y="323403"/>
                <a:ext cx="401684" cy="405435"/>
                <a:chOff x="810549" y="420740"/>
                <a:chExt cx="401684" cy="405435"/>
              </a:xfrm>
            </p:grpSpPr>
            <p:sp>
              <p:nvSpPr>
                <p:cNvPr id="407" name="Google Shape;407;p7"/>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7"/>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7"/>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7"/>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7"/>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7"/>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7"/>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7"/>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7"/>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 name="Google Shape;416;p7"/>
              <p:cNvGrpSpPr/>
              <p:nvPr/>
            </p:nvGrpSpPr>
            <p:grpSpPr>
              <a:xfrm>
                <a:off x="642015" y="405112"/>
                <a:ext cx="301036" cy="286089"/>
                <a:chOff x="794415" y="405112"/>
                <a:chExt cx="301036" cy="286089"/>
              </a:xfrm>
            </p:grpSpPr>
            <p:sp>
              <p:nvSpPr>
                <p:cNvPr id="417" name="Google Shape;417;p7"/>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7"/>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7"/>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7"/>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1" name="Shape 421"/>
        <p:cNvGrpSpPr/>
        <p:nvPr/>
      </p:nvGrpSpPr>
      <p:grpSpPr>
        <a:xfrm>
          <a:off x="0" y="0"/>
          <a:ext cx="0" cy="0"/>
          <a:chOff x="0" y="0"/>
          <a:chExt cx="0" cy="0"/>
        </a:xfrm>
      </p:grpSpPr>
      <p:sp>
        <p:nvSpPr>
          <p:cNvPr id="422" name="Google Shape;422;p8"/>
          <p:cNvSpPr txBox="1"/>
          <p:nvPr>
            <p:ph type="title"/>
          </p:nvPr>
        </p:nvSpPr>
        <p:spPr>
          <a:xfrm>
            <a:off x="2117975" y="1448175"/>
            <a:ext cx="4630800" cy="2247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6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423" name="Google Shape;423;p8"/>
          <p:cNvGrpSpPr/>
          <p:nvPr/>
        </p:nvGrpSpPr>
        <p:grpSpPr>
          <a:xfrm>
            <a:off x="105243" y="131825"/>
            <a:ext cx="8933515" cy="4784025"/>
            <a:chOff x="105243" y="131825"/>
            <a:chExt cx="8933515" cy="4784025"/>
          </a:xfrm>
        </p:grpSpPr>
        <p:grpSp>
          <p:nvGrpSpPr>
            <p:cNvPr id="424" name="Google Shape;424;p8"/>
            <p:cNvGrpSpPr/>
            <p:nvPr/>
          </p:nvGrpSpPr>
          <p:grpSpPr>
            <a:xfrm flipH="1">
              <a:off x="8110750" y="131825"/>
              <a:ext cx="928008" cy="691158"/>
              <a:chOff x="105250" y="131825"/>
              <a:chExt cx="928008" cy="691158"/>
            </a:xfrm>
          </p:grpSpPr>
          <p:grpSp>
            <p:nvGrpSpPr>
              <p:cNvPr id="425" name="Google Shape;425;p8"/>
              <p:cNvGrpSpPr/>
              <p:nvPr/>
            </p:nvGrpSpPr>
            <p:grpSpPr>
              <a:xfrm>
                <a:off x="105250" y="131825"/>
                <a:ext cx="691135" cy="691158"/>
                <a:chOff x="86350" y="57700"/>
                <a:chExt cx="691135" cy="691158"/>
              </a:xfrm>
            </p:grpSpPr>
            <p:grpSp>
              <p:nvGrpSpPr>
                <p:cNvPr id="426" name="Google Shape;426;p8"/>
                <p:cNvGrpSpPr/>
                <p:nvPr/>
              </p:nvGrpSpPr>
              <p:grpSpPr>
                <a:xfrm>
                  <a:off x="86350" y="57700"/>
                  <a:ext cx="691135" cy="691158"/>
                  <a:chOff x="86350" y="57700"/>
                  <a:chExt cx="691135" cy="691158"/>
                </a:xfrm>
              </p:grpSpPr>
              <p:sp>
                <p:nvSpPr>
                  <p:cNvPr id="427" name="Google Shape;427;p8"/>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8"/>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8"/>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8"/>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8"/>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8"/>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8"/>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8"/>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8"/>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 name="Google Shape;436;p8"/>
                <p:cNvGrpSpPr/>
                <p:nvPr/>
              </p:nvGrpSpPr>
              <p:grpSpPr>
                <a:xfrm>
                  <a:off x="183097" y="264489"/>
                  <a:ext cx="450763" cy="389423"/>
                  <a:chOff x="183097" y="264489"/>
                  <a:chExt cx="450763" cy="389423"/>
                </a:xfrm>
              </p:grpSpPr>
              <p:sp>
                <p:nvSpPr>
                  <p:cNvPr id="437" name="Google Shape;437;p8"/>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8"/>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8"/>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8"/>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1" name="Google Shape;441;p8"/>
              <p:cNvGrpSpPr/>
              <p:nvPr/>
            </p:nvGrpSpPr>
            <p:grpSpPr>
              <a:xfrm>
                <a:off x="631574" y="397528"/>
                <a:ext cx="401684" cy="405435"/>
                <a:chOff x="612674" y="323403"/>
                <a:chExt cx="401684" cy="405435"/>
              </a:xfrm>
            </p:grpSpPr>
            <p:grpSp>
              <p:nvGrpSpPr>
                <p:cNvPr id="442" name="Google Shape;442;p8"/>
                <p:cNvGrpSpPr/>
                <p:nvPr/>
              </p:nvGrpSpPr>
              <p:grpSpPr>
                <a:xfrm>
                  <a:off x="612674" y="323403"/>
                  <a:ext cx="401684" cy="405435"/>
                  <a:chOff x="810549" y="420740"/>
                  <a:chExt cx="401684" cy="405435"/>
                </a:xfrm>
              </p:grpSpPr>
              <p:sp>
                <p:nvSpPr>
                  <p:cNvPr id="443" name="Google Shape;443;p8"/>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8"/>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8"/>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8"/>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8"/>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8"/>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8"/>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8"/>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8"/>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 name="Google Shape;452;p8"/>
                <p:cNvGrpSpPr/>
                <p:nvPr/>
              </p:nvGrpSpPr>
              <p:grpSpPr>
                <a:xfrm>
                  <a:off x="642015" y="405112"/>
                  <a:ext cx="301036" cy="286089"/>
                  <a:chOff x="794415" y="405112"/>
                  <a:chExt cx="301036" cy="286089"/>
                </a:xfrm>
              </p:grpSpPr>
              <p:sp>
                <p:nvSpPr>
                  <p:cNvPr id="453" name="Google Shape;453;p8"/>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8"/>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8"/>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8"/>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7" name="Google Shape;457;p8"/>
            <p:cNvGrpSpPr/>
            <p:nvPr/>
          </p:nvGrpSpPr>
          <p:grpSpPr>
            <a:xfrm>
              <a:off x="105243" y="4120598"/>
              <a:ext cx="585079" cy="795252"/>
              <a:chOff x="105243" y="4120598"/>
              <a:chExt cx="585079" cy="795252"/>
            </a:xfrm>
          </p:grpSpPr>
          <p:grpSp>
            <p:nvGrpSpPr>
              <p:cNvPr id="458" name="Google Shape;458;p8"/>
              <p:cNvGrpSpPr/>
              <p:nvPr/>
            </p:nvGrpSpPr>
            <p:grpSpPr>
              <a:xfrm>
                <a:off x="105243" y="4120598"/>
                <a:ext cx="483380" cy="483396"/>
                <a:chOff x="86350" y="57700"/>
                <a:chExt cx="691135" cy="691158"/>
              </a:xfrm>
            </p:grpSpPr>
            <p:grpSp>
              <p:nvGrpSpPr>
                <p:cNvPr id="459" name="Google Shape;459;p8"/>
                <p:cNvGrpSpPr/>
                <p:nvPr/>
              </p:nvGrpSpPr>
              <p:grpSpPr>
                <a:xfrm>
                  <a:off x="86350" y="57700"/>
                  <a:ext cx="691135" cy="691158"/>
                  <a:chOff x="86350" y="57700"/>
                  <a:chExt cx="691135" cy="691158"/>
                </a:xfrm>
              </p:grpSpPr>
              <p:sp>
                <p:nvSpPr>
                  <p:cNvPr id="460" name="Google Shape;460;p8"/>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8"/>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8"/>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8"/>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8"/>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8"/>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8"/>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8"/>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8"/>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 name="Google Shape;469;p8"/>
                <p:cNvGrpSpPr/>
                <p:nvPr/>
              </p:nvGrpSpPr>
              <p:grpSpPr>
                <a:xfrm>
                  <a:off x="183097" y="264489"/>
                  <a:ext cx="450763" cy="389423"/>
                  <a:chOff x="183097" y="264489"/>
                  <a:chExt cx="450763" cy="389423"/>
                </a:xfrm>
              </p:grpSpPr>
              <p:sp>
                <p:nvSpPr>
                  <p:cNvPr id="470" name="Google Shape;470;p8"/>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8"/>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8"/>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8"/>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4" name="Google Shape;474;p8"/>
              <p:cNvGrpSpPr/>
              <p:nvPr/>
            </p:nvGrpSpPr>
            <p:grpSpPr>
              <a:xfrm>
                <a:off x="381346" y="4603989"/>
                <a:ext cx="308975" cy="311861"/>
                <a:chOff x="612674" y="323403"/>
                <a:chExt cx="401684" cy="405435"/>
              </a:xfrm>
            </p:grpSpPr>
            <p:grpSp>
              <p:nvGrpSpPr>
                <p:cNvPr id="475" name="Google Shape;475;p8"/>
                <p:cNvGrpSpPr/>
                <p:nvPr/>
              </p:nvGrpSpPr>
              <p:grpSpPr>
                <a:xfrm>
                  <a:off x="612674" y="323403"/>
                  <a:ext cx="401684" cy="405435"/>
                  <a:chOff x="810549" y="420740"/>
                  <a:chExt cx="401684" cy="405435"/>
                </a:xfrm>
              </p:grpSpPr>
              <p:sp>
                <p:nvSpPr>
                  <p:cNvPr id="476" name="Google Shape;476;p8"/>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8"/>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8"/>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8"/>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8"/>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8"/>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8"/>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8"/>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8"/>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 name="Google Shape;485;p8"/>
                <p:cNvGrpSpPr/>
                <p:nvPr/>
              </p:nvGrpSpPr>
              <p:grpSpPr>
                <a:xfrm>
                  <a:off x="642015" y="405112"/>
                  <a:ext cx="301036" cy="286089"/>
                  <a:chOff x="794415" y="405112"/>
                  <a:chExt cx="301036" cy="286089"/>
                </a:xfrm>
              </p:grpSpPr>
              <p:sp>
                <p:nvSpPr>
                  <p:cNvPr id="486" name="Google Shape;486;p8"/>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8"/>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8"/>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8"/>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90" name="Shape 490"/>
        <p:cNvGrpSpPr/>
        <p:nvPr/>
      </p:nvGrpSpPr>
      <p:grpSpPr>
        <a:xfrm>
          <a:off x="0" y="0"/>
          <a:ext cx="0" cy="0"/>
          <a:chOff x="0" y="0"/>
          <a:chExt cx="0" cy="0"/>
        </a:xfrm>
      </p:grpSpPr>
      <p:sp>
        <p:nvSpPr>
          <p:cNvPr id="491" name="Google Shape;491;p9"/>
          <p:cNvSpPr txBox="1"/>
          <p:nvPr>
            <p:ph type="title"/>
          </p:nvPr>
        </p:nvSpPr>
        <p:spPr>
          <a:xfrm flipH="1">
            <a:off x="4608827" y="1760150"/>
            <a:ext cx="3636900" cy="11085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000"/>
              <a:buNone/>
              <a:defRPr sz="7200">
                <a:solidFill>
                  <a:schemeClr val="accent5"/>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492" name="Google Shape;492;p9"/>
          <p:cNvSpPr txBox="1"/>
          <p:nvPr>
            <p:ph idx="1" type="subTitle"/>
          </p:nvPr>
        </p:nvSpPr>
        <p:spPr>
          <a:xfrm flipH="1">
            <a:off x="4608827" y="2712250"/>
            <a:ext cx="3636900" cy="92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493" name="Google Shape;493;p9"/>
          <p:cNvGrpSpPr/>
          <p:nvPr/>
        </p:nvGrpSpPr>
        <p:grpSpPr>
          <a:xfrm>
            <a:off x="105243" y="131825"/>
            <a:ext cx="8933515" cy="4784025"/>
            <a:chOff x="105243" y="131825"/>
            <a:chExt cx="8933515" cy="4784025"/>
          </a:xfrm>
        </p:grpSpPr>
        <p:grpSp>
          <p:nvGrpSpPr>
            <p:cNvPr id="494" name="Google Shape;494;p9"/>
            <p:cNvGrpSpPr/>
            <p:nvPr/>
          </p:nvGrpSpPr>
          <p:grpSpPr>
            <a:xfrm flipH="1">
              <a:off x="8110750" y="131825"/>
              <a:ext cx="928008" cy="691158"/>
              <a:chOff x="105250" y="131825"/>
              <a:chExt cx="928008" cy="691158"/>
            </a:xfrm>
          </p:grpSpPr>
          <p:grpSp>
            <p:nvGrpSpPr>
              <p:cNvPr id="495" name="Google Shape;495;p9"/>
              <p:cNvGrpSpPr/>
              <p:nvPr/>
            </p:nvGrpSpPr>
            <p:grpSpPr>
              <a:xfrm>
                <a:off x="105250" y="131825"/>
                <a:ext cx="691135" cy="691158"/>
                <a:chOff x="86350" y="57700"/>
                <a:chExt cx="691135" cy="691158"/>
              </a:xfrm>
            </p:grpSpPr>
            <p:grpSp>
              <p:nvGrpSpPr>
                <p:cNvPr id="496" name="Google Shape;496;p9"/>
                <p:cNvGrpSpPr/>
                <p:nvPr/>
              </p:nvGrpSpPr>
              <p:grpSpPr>
                <a:xfrm>
                  <a:off x="86350" y="57700"/>
                  <a:ext cx="691135" cy="691158"/>
                  <a:chOff x="86350" y="57700"/>
                  <a:chExt cx="691135" cy="691158"/>
                </a:xfrm>
              </p:grpSpPr>
              <p:sp>
                <p:nvSpPr>
                  <p:cNvPr id="497" name="Google Shape;497;p9"/>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9"/>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9"/>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9"/>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9"/>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9"/>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9"/>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9"/>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9"/>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 name="Google Shape;506;p9"/>
                <p:cNvGrpSpPr/>
                <p:nvPr/>
              </p:nvGrpSpPr>
              <p:grpSpPr>
                <a:xfrm>
                  <a:off x="183097" y="264489"/>
                  <a:ext cx="450763" cy="389423"/>
                  <a:chOff x="183097" y="264489"/>
                  <a:chExt cx="450763" cy="389423"/>
                </a:xfrm>
              </p:grpSpPr>
              <p:sp>
                <p:nvSpPr>
                  <p:cNvPr id="507" name="Google Shape;507;p9"/>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9"/>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9"/>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9"/>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1" name="Google Shape;511;p9"/>
              <p:cNvGrpSpPr/>
              <p:nvPr/>
            </p:nvGrpSpPr>
            <p:grpSpPr>
              <a:xfrm>
                <a:off x="631574" y="397528"/>
                <a:ext cx="401684" cy="405435"/>
                <a:chOff x="612674" y="323403"/>
                <a:chExt cx="401684" cy="405435"/>
              </a:xfrm>
            </p:grpSpPr>
            <p:grpSp>
              <p:nvGrpSpPr>
                <p:cNvPr id="512" name="Google Shape;512;p9"/>
                <p:cNvGrpSpPr/>
                <p:nvPr/>
              </p:nvGrpSpPr>
              <p:grpSpPr>
                <a:xfrm>
                  <a:off x="612674" y="323403"/>
                  <a:ext cx="401684" cy="405435"/>
                  <a:chOff x="810549" y="420740"/>
                  <a:chExt cx="401684" cy="405435"/>
                </a:xfrm>
              </p:grpSpPr>
              <p:sp>
                <p:nvSpPr>
                  <p:cNvPr id="513" name="Google Shape;513;p9"/>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9"/>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9"/>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9"/>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9"/>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9"/>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9"/>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9"/>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9"/>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 name="Google Shape;522;p9"/>
                <p:cNvGrpSpPr/>
                <p:nvPr/>
              </p:nvGrpSpPr>
              <p:grpSpPr>
                <a:xfrm>
                  <a:off x="642015" y="405112"/>
                  <a:ext cx="301036" cy="286089"/>
                  <a:chOff x="794415" y="405112"/>
                  <a:chExt cx="301036" cy="286089"/>
                </a:xfrm>
              </p:grpSpPr>
              <p:sp>
                <p:nvSpPr>
                  <p:cNvPr id="523" name="Google Shape;523;p9"/>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9"/>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9"/>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9"/>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7" name="Google Shape;527;p9"/>
            <p:cNvGrpSpPr/>
            <p:nvPr/>
          </p:nvGrpSpPr>
          <p:grpSpPr>
            <a:xfrm>
              <a:off x="105243" y="4120598"/>
              <a:ext cx="483380" cy="483396"/>
              <a:chOff x="86350" y="57700"/>
              <a:chExt cx="691135" cy="691158"/>
            </a:xfrm>
          </p:grpSpPr>
          <p:grpSp>
            <p:nvGrpSpPr>
              <p:cNvPr id="528" name="Google Shape;528;p9"/>
              <p:cNvGrpSpPr/>
              <p:nvPr/>
            </p:nvGrpSpPr>
            <p:grpSpPr>
              <a:xfrm>
                <a:off x="86350" y="57700"/>
                <a:ext cx="691135" cy="691158"/>
                <a:chOff x="86350" y="57700"/>
                <a:chExt cx="691135" cy="691158"/>
              </a:xfrm>
            </p:grpSpPr>
            <p:sp>
              <p:nvSpPr>
                <p:cNvPr id="529" name="Google Shape;529;p9"/>
                <p:cNvSpPr/>
                <p:nvPr/>
              </p:nvSpPr>
              <p:spPr>
                <a:xfrm>
                  <a:off x="156470" y="127850"/>
                  <a:ext cx="550891" cy="550647"/>
                </a:xfrm>
                <a:custGeom>
                  <a:rect b="b" l="l" r="r" t="t"/>
                  <a:pathLst>
                    <a:path extrusionOk="0" h="18054" w="18062">
                      <a:moveTo>
                        <a:pt x="9027" y="4916"/>
                      </a:moveTo>
                      <a:cubicBezTo>
                        <a:pt x="11304" y="4916"/>
                        <a:pt x="13145" y="6757"/>
                        <a:pt x="13145" y="9027"/>
                      </a:cubicBezTo>
                      <a:cubicBezTo>
                        <a:pt x="13145" y="11296"/>
                        <a:pt x="11304" y="13137"/>
                        <a:pt x="9027" y="13137"/>
                      </a:cubicBezTo>
                      <a:cubicBezTo>
                        <a:pt x="6758" y="13137"/>
                        <a:pt x="4917" y="11296"/>
                        <a:pt x="4917" y="9027"/>
                      </a:cubicBezTo>
                      <a:cubicBezTo>
                        <a:pt x="4917" y="6757"/>
                        <a:pt x="6758" y="4916"/>
                        <a:pt x="9027" y="4916"/>
                      </a:cubicBezTo>
                      <a:close/>
                      <a:moveTo>
                        <a:pt x="9027" y="0"/>
                      </a:moveTo>
                      <a:cubicBezTo>
                        <a:pt x="4045" y="0"/>
                        <a:pt x="1" y="4044"/>
                        <a:pt x="1" y="9027"/>
                      </a:cubicBezTo>
                      <a:cubicBezTo>
                        <a:pt x="1" y="14017"/>
                        <a:pt x="4045" y="18053"/>
                        <a:pt x="9027" y="18053"/>
                      </a:cubicBezTo>
                      <a:cubicBezTo>
                        <a:pt x="14017" y="18053"/>
                        <a:pt x="18061" y="14017"/>
                        <a:pt x="18061" y="9027"/>
                      </a:cubicBezTo>
                      <a:cubicBezTo>
                        <a:pt x="18061" y="4044"/>
                        <a:pt x="14017" y="0"/>
                        <a:pt x="9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9"/>
                <p:cNvSpPr/>
                <p:nvPr/>
              </p:nvSpPr>
              <p:spPr>
                <a:xfrm>
                  <a:off x="363231" y="57700"/>
                  <a:ext cx="137128" cy="102876"/>
                </a:xfrm>
                <a:custGeom>
                  <a:rect b="b" l="l" r="r" t="t"/>
                  <a:pathLst>
                    <a:path extrusionOk="0" h="3373" w="4496">
                      <a:moveTo>
                        <a:pt x="282" y="1"/>
                      </a:moveTo>
                      <a:lnTo>
                        <a:pt x="1" y="3372"/>
                      </a:lnTo>
                      <a:lnTo>
                        <a:pt x="4496" y="3372"/>
                      </a:lnTo>
                      <a:lnTo>
                        <a:pt x="4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9"/>
                <p:cNvSpPr/>
                <p:nvPr/>
              </p:nvSpPr>
              <p:spPr>
                <a:xfrm>
                  <a:off x="363231" y="645982"/>
                  <a:ext cx="137128" cy="102876"/>
                </a:xfrm>
                <a:custGeom>
                  <a:rect b="b" l="l" r="r" t="t"/>
                  <a:pathLst>
                    <a:path extrusionOk="0" h="3373" w="4496">
                      <a:moveTo>
                        <a:pt x="1" y="1"/>
                      </a:moveTo>
                      <a:lnTo>
                        <a:pt x="282" y="3372"/>
                      </a:lnTo>
                      <a:lnTo>
                        <a:pt x="4215" y="3372"/>
                      </a:lnTo>
                      <a:lnTo>
                        <a:pt x="44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9"/>
                <p:cNvSpPr/>
                <p:nvPr/>
              </p:nvSpPr>
              <p:spPr>
                <a:xfrm>
                  <a:off x="674639" y="334608"/>
                  <a:ext cx="102846" cy="137128"/>
                </a:xfrm>
                <a:custGeom>
                  <a:rect b="b" l="l" r="r" t="t"/>
                  <a:pathLst>
                    <a:path extrusionOk="0" h="4496" w="3372">
                      <a:moveTo>
                        <a:pt x="0" y="0"/>
                      </a:moveTo>
                      <a:lnTo>
                        <a:pt x="0" y="4495"/>
                      </a:lnTo>
                      <a:lnTo>
                        <a:pt x="3372" y="4214"/>
                      </a:lnTo>
                      <a:lnTo>
                        <a:pt x="3372" y="28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9"/>
                <p:cNvSpPr/>
                <p:nvPr/>
              </p:nvSpPr>
              <p:spPr>
                <a:xfrm>
                  <a:off x="86350" y="334608"/>
                  <a:ext cx="102846" cy="137128"/>
                </a:xfrm>
                <a:custGeom>
                  <a:rect b="b" l="l" r="r" t="t"/>
                  <a:pathLst>
                    <a:path extrusionOk="0" h="4496" w="3372">
                      <a:moveTo>
                        <a:pt x="3372" y="0"/>
                      </a:moveTo>
                      <a:lnTo>
                        <a:pt x="1" y="281"/>
                      </a:lnTo>
                      <a:lnTo>
                        <a:pt x="1" y="4214"/>
                      </a:lnTo>
                      <a:lnTo>
                        <a:pt x="3372" y="4495"/>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9"/>
                <p:cNvSpPr/>
                <p:nvPr/>
              </p:nvSpPr>
              <p:spPr>
                <a:xfrm>
                  <a:off x="555139" y="116351"/>
                  <a:ext cx="163480" cy="163724"/>
                </a:xfrm>
                <a:custGeom>
                  <a:rect b="b" l="l" r="r" t="t"/>
                  <a:pathLst>
                    <a:path extrusionOk="0" h="5368" w="5360">
                      <a:moveTo>
                        <a:pt x="2580" y="0"/>
                      </a:moveTo>
                      <a:lnTo>
                        <a:pt x="0" y="2188"/>
                      </a:lnTo>
                      <a:lnTo>
                        <a:pt x="3179" y="5367"/>
                      </a:lnTo>
                      <a:lnTo>
                        <a:pt x="5360" y="2787"/>
                      </a:lnTo>
                      <a:lnTo>
                        <a:pt x="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9"/>
                <p:cNvSpPr/>
                <p:nvPr/>
              </p:nvSpPr>
              <p:spPr>
                <a:xfrm>
                  <a:off x="145216" y="526270"/>
                  <a:ext cx="163480" cy="163724"/>
                </a:xfrm>
                <a:custGeom>
                  <a:rect b="b" l="l" r="r" t="t"/>
                  <a:pathLst>
                    <a:path extrusionOk="0" h="5368" w="5360">
                      <a:moveTo>
                        <a:pt x="2181" y="0"/>
                      </a:moveTo>
                      <a:lnTo>
                        <a:pt x="0" y="2588"/>
                      </a:lnTo>
                      <a:lnTo>
                        <a:pt x="2780" y="5368"/>
                      </a:lnTo>
                      <a:lnTo>
                        <a:pt x="5360" y="3179"/>
                      </a:lnTo>
                      <a:lnTo>
                        <a:pt x="21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9"/>
                <p:cNvSpPr/>
                <p:nvPr/>
              </p:nvSpPr>
              <p:spPr>
                <a:xfrm>
                  <a:off x="555139" y="526270"/>
                  <a:ext cx="163480" cy="163724"/>
                </a:xfrm>
                <a:custGeom>
                  <a:rect b="b" l="l" r="r" t="t"/>
                  <a:pathLst>
                    <a:path extrusionOk="0" h="5368" w="5360">
                      <a:moveTo>
                        <a:pt x="3179" y="0"/>
                      </a:moveTo>
                      <a:lnTo>
                        <a:pt x="0" y="3179"/>
                      </a:lnTo>
                      <a:lnTo>
                        <a:pt x="2580" y="5368"/>
                      </a:lnTo>
                      <a:lnTo>
                        <a:pt x="5360" y="2588"/>
                      </a:lnTo>
                      <a:lnTo>
                        <a:pt x="3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9"/>
                <p:cNvSpPr/>
                <p:nvPr/>
              </p:nvSpPr>
              <p:spPr>
                <a:xfrm>
                  <a:off x="145216" y="116351"/>
                  <a:ext cx="163480" cy="163724"/>
                </a:xfrm>
                <a:custGeom>
                  <a:rect b="b" l="l" r="r" t="t"/>
                  <a:pathLst>
                    <a:path extrusionOk="0" h="5368" w="5360">
                      <a:moveTo>
                        <a:pt x="2780" y="0"/>
                      </a:moveTo>
                      <a:lnTo>
                        <a:pt x="0" y="2787"/>
                      </a:lnTo>
                      <a:lnTo>
                        <a:pt x="2181" y="5367"/>
                      </a:lnTo>
                      <a:lnTo>
                        <a:pt x="5360" y="2188"/>
                      </a:lnTo>
                      <a:lnTo>
                        <a:pt x="27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 name="Google Shape;538;p9"/>
              <p:cNvGrpSpPr/>
              <p:nvPr/>
            </p:nvGrpSpPr>
            <p:grpSpPr>
              <a:xfrm>
                <a:off x="183097" y="264489"/>
                <a:ext cx="450763" cy="389423"/>
                <a:chOff x="183097" y="264489"/>
                <a:chExt cx="450763" cy="389423"/>
              </a:xfrm>
            </p:grpSpPr>
            <p:sp>
              <p:nvSpPr>
                <p:cNvPr id="539" name="Google Shape;539;p9"/>
                <p:cNvSpPr/>
                <p:nvPr/>
              </p:nvSpPr>
              <p:spPr>
                <a:xfrm>
                  <a:off x="537541" y="547772"/>
                  <a:ext cx="96319" cy="80673"/>
                </a:xfrm>
                <a:custGeom>
                  <a:rect b="b" l="l" r="r" t="t"/>
                  <a:pathLst>
                    <a:path extrusionOk="0" h="2645" w="3158">
                      <a:moveTo>
                        <a:pt x="3028" y="1"/>
                      </a:moveTo>
                      <a:cubicBezTo>
                        <a:pt x="2992" y="1"/>
                        <a:pt x="2957" y="19"/>
                        <a:pt x="2936" y="49"/>
                      </a:cubicBezTo>
                      <a:cubicBezTo>
                        <a:pt x="2181" y="1047"/>
                        <a:pt x="1198" y="1868"/>
                        <a:pt x="82" y="2422"/>
                      </a:cubicBezTo>
                      <a:cubicBezTo>
                        <a:pt x="23" y="2452"/>
                        <a:pt x="1" y="2519"/>
                        <a:pt x="30" y="2578"/>
                      </a:cubicBezTo>
                      <a:cubicBezTo>
                        <a:pt x="52" y="2615"/>
                        <a:pt x="89" y="2644"/>
                        <a:pt x="134" y="2644"/>
                      </a:cubicBezTo>
                      <a:cubicBezTo>
                        <a:pt x="148" y="2644"/>
                        <a:pt x="171" y="2637"/>
                        <a:pt x="185" y="2629"/>
                      </a:cubicBezTo>
                      <a:cubicBezTo>
                        <a:pt x="1331" y="2060"/>
                        <a:pt x="2351" y="1217"/>
                        <a:pt x="3120" y="190"/>
                      </a:cubicBezTo>
                      <a:cubicBezTo>
                        <a:pt x="3157" y="138"/>
                        <a:pt x="3150" y="64"/>
                        <a:pt x="3098" y="27"/>
                      </a:cubicBezTo>
                      <a:cubicBezTo>
                        <a:pt x="3077" y="9"/>
                        <a:pt x="3052" y="1"/>
                        <a:pt x="30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9"/>
                <p:cNvSpPr/>
                <p:nvPr/>
              </p:nvSpPr>
              <p:spPr>
                <a:xfrm>
                  <a:off x="183097" y="432208"/>
                  <a:ext cx="290421" cy="221705"/>
                </a:xfrm>
                <a:custGeom>
                  <a:rect b="b" l="l" r="r" t="t"/>
                  <a:pathLst>
                    <a:path extrusionOk="0" h="7269" w="9522">
                      <a:moveTo>
                        <a:pt x="124" y="1"/>
                      </a:moveTo>
                      <a:cubicBezTo>
                        <a:pt x="120" y="1"/>
                        <a:pt x="115" y="1"/>
                        <a:pt x="111" y="1"/>
                      </a:cubicBezTo>
                      <a:cubicBezTo>
                        <a:pt x="44" y="9"/>
                        <a:pt x="0" y="68"/>
                        <a:pt x="7" y="135"/>
                      </a:cubicBezTo>
                      <a:cubicBezTo>
                        <a:pt x="540" y="4201"/>
                        <a:pt x="4044" y="7269"/>
                        <a:pt x="8154" y="7269"/>
                      </a:cubicBezTo>
                      <a:cubicBezTo>
                        <a:pt x="8576" y="7269"/>
                        <a:pt x="9004" y="7239"/>
                        <a:pt x="9411" y="7173"/>
                      </a:cubicBezTo>
                      <a:cubicBezTo>
                        <a:pt x="9478" y="7165"/>
                        <a:pt x="9522" y="7106"/>
                        <a:pt x="9515" y="7039"/>
                      </a:cubicBezTo>
                      <a:cubicBezTo>
                        <a:pt x="9501" y="6985"/>
                        <a:pt x="9449" y="6943"/>
                        <a:pt x="9395" y="6943"/>
                      </a:cubicBezTo>
                      <a:cubicBezTo>
                        <a:pt x="9390" y="6943"/>
                        <a:pt x="9386" y="6943"/>
                        <a:pt x="9382" y="6943"/>
                      </a:cubicBezTo>
                      <a:cubicBezTo>
                        <a:pt x="8975" y="7003"/>
                        <a:pt x="8568" y="7039"/>
                        <a:pt x="8154" y="7039"/>
                      </a:cubicBezTo>
                      <a:cubicBezTo>
                        <a:pt x="4162" y="7039"/>
                        <a:pt x="761" y="4060"/>
                        <a:pt x="237" y="105"/>
                      </a:cubicBezTo>
                      <a:cubicBezTo>
                        <a:pt x="230" y="43"/>
                        <a:pt x="178"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9"/>
                <p:cNvSpPr/>
                <p:nvPr/>
              </p:nvSpPr>
              <p:spPr>
                <a:xfrm>
                  <a:off x="428411" y="399543"/>
                  <a:ext cx="150884" cy="151097"/>
                </a:xfrm>
                <a:custGeom>
                  <a:rect b="b" l="l" r="r" t="t"/>
                  <a:pathLst>
                    <a:path extrusionOk="0" h="4954" w="4947">
                      <a:moveTo>
                        <a:pt x="4828" y="1"/>
                      </a:moveTo>
                      <a:cubicBezTo>
                        <a:pt x="4761" y="1"/>
                        <a:pt x="4710" y="52"/>
                        <a:pt x="4710" y="119"/>
                      </a:cubicBezTo>
                      <a:cubicBezTo>
                        <a:pt x="4710" y="2655"/>
                        <a:pt x="2647" y="4717"/>
                        <a:pt x="111" y="4717"/>
                      </a:cubicBezTo>
                      <a:cubicBezTo>
                        <a:pt x="52" y="4717"/>
                        <a:pt x="0" y="4769"/>
                        <a:pt x="0" y="4835"/>
                      </a:cubicBezTo>
                      <a:cubicBezTo>
                        <a:pt x="0" y="4895"/>
                        <a:pt x="52" y="4954"/>
                        <a:pt x="111" y="4954"/>
                      </a:cubicBezTo>
                      <a:cubicBezTo>
                        <a:pt x="2780" y="4954"/>
                        <a:pt x="4946" y="2780"/>
                        <a:pt x="4946" y="119"/>
                      </a:cubicBezTo>
                      <a:cubicBezTo>
                        <a:pt x="4946" y="52"/>
                        <a:pt x="4894" y="1"/>
                        <a:pt x="4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9"/>
                <p:cNvSpPr/>
                <p:nvPr/>
              </p:nvSpPr>
              <p:spPr>
                <a:xfrm>
                  <a:off x="298754" y="264489"/>
                  <a:ext cx="86163" cy="77135"/>
                </a:xfrm>
                <a:custGeom>
                  <a:rect b="b" l="l" r="r" t="t"/>
                  <a:pathLst>
                    <a:path extrusionOk="0" h="2529" w="2825">
                      <a:moveTo>
                        <a:pt x="2695" y="0"/>
                      </a:moveTo>
                      <a:cubicBezTo>
                        <a:pt x="2682" y="0"/>
                        <a:pt x="2668" y="3"/>
                        <a:pt x="2655" y="8"/>
                      </a:cubicBezTo>
                      <a:cubicBezTo>
                        <a:pt x="1516" y="436"/>
                        <a:pt x="585" y="1272"/>
                        <a:pt x="30" y="2359"/>
                      </a:cubicBezTo>
                      <a:cubicBezTo>
                        <a:pt x="1" y="2418"/>
                        <a:pt x="23" y="2484"/>
                        <a:pt x="82" y="2514"/>
                      </a:cubicBezTo>
                      <a:cubicBezTo>
                        <a:pt x="104" y="2529"/>
                        <a:pt x="119" y="2529"/>
                        <a:pt x="134" y="2529"/>
                      </a:cubicBezTo>
                      <a:cubicBezTo>
                        <a:pt x="178" y="2529"/>
                        <a:pt x="222" y="2506"/>
                        <a:pt x="245" y="2462"/>
                      </a:cubicBezTo>
                      <a:cubicBezTo>
                        <a:pt x="762" y="1427"/>
                        <a:pt x="1649" y="636"/>
                        <a:pt x="2736" y="222"/>
                      </a:cubicBezTo>
                      <a:cubicBezTo>
                        <a:pt x="2795" y="200"/>
                        <a:pt x="2825" y="133"/>
                        <a:pt x="2802" y="74"/>
                      </a:cubicBezTo>
                      <a:cubicBezTo>
                        <a:pt x="2785" y="28"/>
                        <a:pt x="2741" y="0"/>
                        <a:pt x="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3" name="Google Shape;543;p9"/>
            <p:cNvGrpSpPr/>
            <p:nvPr/>
          </p:nvGrpSpPr>
          <p:grpSpPr>
            <a:xfrm>
              <a:off x="381346" y="4603989"/>
              <a:ext cx="308975" cy="311861"/>
              <a:chOff x="612674" y="323403"/>
              <a:chExt cx="401684" cy="405435"/>
            </a:xfrm>
          </p:grpSpPr>
          <p:grpSp>
            <p:nvGrpSpPr>
              <p:cNvPr id="544" name="Google Shape;544;p9"/>
              <p:cNvGrpSpPr/>
              <p:nvPr/>
            </p:nvGrpSpPr>
            <p:grpSpPr>
              <a:xfrm>
                <a:off x="612674" y="323403"/>
                <a:ext cx="401684" cy="405435"/>
                <a:chOff x="810549" y="420740"/>
                <a:chExt cx="401684" cy="405435"/>
              </a:xfrm>
            </p:grpSpPr>
            <p:sp>
              <p:nvSpPr>
                <p:cNvPr id="545" name="Google Shape;545;p9"/>
                <p:cNvSpPr/>
                <p:nvPr/>
              </p:nvSpPr>
              <p:spPr>
                <a:xfrm>
                  <a:off x="810549" y="555123"/>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9"/>
                <p:cNvSpPr/>
                <p:nvPr/>
              </p:nvSpPr>
              <p:spPr>
                <a:xfrm>
                  <a:off x="870085" y="440138"/>
                  <a:ext cx="94977" cy="91561"/>
                </a:xfrm>
                <a:custGeom>
                  <a:rect b="b" l="l" r="r" t="t"/>
                  <a:pathLst>
                    <a:path extrusionOk="0" h="3002" w="3114">
                      <a:moveTo>
                        <a:pt x="1856" y="0"/>
                      </a:moveTo>
                      <a:lnTo>
                        <a:pt x="1" y="1316"/>
                      </a:lnTo>
                      <a:lnTo>
                        <a:pt x="984" y="3002"/>
                      </a:lnTo>
                      <a:lnTo>
                        <a:pt x="3113" y="1501"/>
                      </a:lnTo>
                      <a:lnTo>
                        <a:pt x="1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9"/>
                <p:cNvSpPr/>
                <p:nvPr/>
              </p:nvSpPr>
              <p:spPr>
                <a:xfrm>
                  <a:off x="822963" y="447183"/>
                  <a:ext cx="380884" cy="352550"/>
                </a:xfrm>
                <a:custGeom>
                  <a:rect b="b" l="l" r="r" t="t"/>
                  <a:pathLst>
                    <a:path extrusionOk="0" h="11559" w="12488">
                      <a:moveTo>
                        <a:pt x="6237" y="2035"/>
                      </a:moveTo>
                      <a:cubicBezTo>
                        <a:pt x="6450" y="2035"/>
                        <a:pt x="6666" y="2053"/>
                        <a:pt x="6883" y="2091"/>
                      </a:cubicBezTo>
                      <a:cubicBezTo>
                        <a:pt x="8916" y="2445"/>
                        <a:pt x="10284" y="4382"/>
                        <a:pt x="9929" y="6415"/>
                      </a:cubicBezTo>
                      <a:cubicBezTo>
                        <a:pt x="9619" y="8239"/>
                        <a:pt x="8039" y="9525"/>
                        <a:pt x="6251" y="9525"/>
                      </a:cubicBezTo>
                      <a:cubicBezTo>
                        <a:pt x="6038" y="9525"/>
                        <a:pt x="5822" y="9506"/>
                        <a:pt x="5604" y="9469"/>
                      </a:cubicBezTo>
                      <a:cubicBezTo>
                        <a:pt x="3571" y="9114"/>
                        <a:pt x="2204" y="7177"/>
                        <a:pt x="2558" y="5144"/>
                      </a:cubicBezTo>
                      <a:cubicBezTo>
                        <a:pt x="2869" y="3321"/>
                        <a:pt x="4448" y="2035"/>
                        <a:pt x="6237" y="2035"/>
                      </a:cubicBezTo>
                      <a:close/>
                      <a:moveTo>
                        <a:pt x="6233" y="1"/>
                      </a:moveTo>
                      <a:cubicBezTo>
                        <a:pt x="3473" y="1"/>
                        <a:pt x="1036" y="1982"/>
                        <a:pt x="548" y="4796"/>
                      </a:cubicBezTo>
                      <a:cubicBezTo>
                        <a:pt x="1" y="7938"/>
                        <a:pt x="2115" y="10932"/>
                        <a:pt x="5257" y="11472"/>
                      </a:cubicBezTo>
                      <a:cubicBezTo>
                        <a:pt x="5592" y="11530"/>
                        <a:pt x="5926" y="11559"/>
                        <a:pt x="6255" y="11559"/>
                      </a:cubicBezTo>
                      <a:cubicBezTo>
                        <a:pt x="9015" y="11559"/>
                        <a:pt x="11451" y="9577"/>
                        <a:pt x="11940" y="6763"/>
                      </a:cubicBezTo>
                      <a:cubicBezTo>
                        <a:pt x="12487" y="3621"/>
                        <a:pt x="10373" y="627"/>
                        <a:pt x="7231" y="87"/>
                      </a:cubicBezTo>
                      <a:cubicBezTo>
                        <a:pt x="6895" y="29"/>
                        <a:pt x="6562" y="1"/>
                        <a:pt x="62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9"/>
                <p:cNvSpPr/>
                <p:nvPr/>
              </p:nvSpPr>
              <p:spPr>
                <a:xfrm>
                  <a:off x="945177" y="754897"/>
                  <a:ext cx="83234" cy="71279"/>
                </a:xfrm>
                <a:custGeom>
                  <a:rect b="b" l="l" r="r" t="t"/>
                  <a:pathLst>
                    <a:path extrusionOk="0" h="2337" w="2729">
                      <a:moveTo>
                        <a:pt x="170" y="1"/>
                      </a:moveTo>
                      <a:lnTo>
                        <a:pt x="0" y="1952"/>
                      </a:lnTo>
                      <a:lnTo>
                        <a:pt x="2240" y="2337"/>
                      </a:lnTo>
                      <a:lnTo>
                        <a:pt x="2728" y="444"/>
                      </a:lnTo>
                      <a:lnTo>
                        <a:pt x="1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9"/>
                <p:cNvSpPr/>
                <p:nvPr/>
              </p:nvSpPr>
              <p:spPr>
                <a:xfrm>
                  <a:off x="998400" y="420740"/>
                  <a:ext cx="83234" cy="71278"/>
                </a:xfrm>
                <a:custGeom>
                  <a:rect b="b" l="l" r="r" t="t"/>
                  <a:pathLst>
                    <a:path extrusionOk="0" h="2337" w="2729">
                      <a:moveTo>
                        <a:pt x="488" y="0"/>
                      </a:moveTo>
                      <a:lnTo>
                        <a:pt x="0" y="1893"/>
                      </a:lnTo>
                      <a:lnTo>
                        <a:pt x="2558" y="2337"/>
                      </a:lnTo>
                      <a:lnTo>
                        <a:pt x="2728" y="385"/>
                      </a:lnTo>
                      <a:lnTo>
                        <a:pt x="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9"/>
                <p:cNvSpPr/>
                <p:nvPr/>
              </p:nvSpPr>
              <p:spPr>
                <a:xfrm>
                  <a:off x="1061749" y="715216"/>
                  <a:ext cx="94947" cy="91561"/>
                </a:xfrm>
                <a:custGeom>
                  <a:rect b="b" l="l" r="r" t="t"/>
                  <a:pathLst>
                    <a:path extrusionOk="0" h="3002" w="3113">
                      <a:moveTo>
                        <a:pt x="2130" y="1"/>
                      </a:moveTo>
                      <a:lnTo>
                        <a:pt x="1" y="1501"/>
                      </a:lnTo>
                      <a:lnTo>
                        <a:pt x="1257" y="3002"/>
                      </a:lnTo>
                      <a:lnTo>
                        <a:pt x="3113" y="1686"/>
                      </a:lnTo>
                      <a:lnTo>
                        <a:pt x="21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9"/>
                <p:cNvSpPr/>
                <p:nvPr/>
              </p:nvSpPr>
              <p:spPr>
                <a:xfrm>
                  <a:off x="830191" y="671937"/>
                  <a:ext cx="91348" cy="94947"/>
                </a:xfrm>
                <a:custGeom>
                  <a:rect b="b" l="l" r="r" t="t"/>
                  <a:pathLst>
                    <a:path extrusionOk="0" h="3113" w="2995">
                      <a:moveTo>
                        <a:pt x="1501" y="0"/>
                      </a:moveTo>
                      <a:lnTo>
                        <a:pt x="0" y="1257"/>
                      </a:lnTo>
                      <a:lnTo>
                        <a:pt x="1309" y="3112"/>
                      </a:lnTo>
                      <a:lnTo>
                        <a:pt x="2994" y="2122"/>
                      </a:lnTo>
                      <a:lnTo>
                        <a:pt x="15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9"/>
                <p:cNvSpPr/>
                <p:nvPr/>
              </p:nvSpPr>
              <p:spPr>
                <a:xfrm>
                  <a:off x="1105273" y="480032"/>
                  <a:ext cx="91348" cy="94977"/>
                </a:xfrm>
                <a:custGeom>
                  <a:rect b="b" l="l" r="r" t="t"/>
                  <a:pathLst>
                    <a:path extrusionOk="0" h="3114" w="2995">
                      <a:moveTo>
                        <a:pt x="1686" y="1"/>
                      </a:moveTo>
                      <a:lnTo>
                        <a:pt x="0" y="991"/>
                      </a:lnTo>
                      <a:lnTo>
                        <a:pt x="1494" y="3113"/>
                      </a:lnTo>
                      <a:lnTo>
                        <a:pt x="2994" y="1856"/>
                      </a:lnTo>
                      <a:lnTo>
                        <a:pt x="16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9"/>
                <p:cNvSpPr/>
                <p:nvPr/>
              </p:nvSpPr>
              <p:spPr>
                <a:xfrm rot="10800000">
                  <a:off x="1140924" y="601998"/>
                  <a:ext cx="71309" cy="83448"/>
                </a:xfrm>
                <a:custGeom>
                  <a:rect b="b" l="l" r="r" t="t"/>
                  <a:pathLst>
                    <a:path extrusionOk="0" h="2736" w="2338">
                      <a:moveTo>
                        <a:pt x="393" y="1"/>
                      </a:moveTo>
                      <a:lnTo>
                        <a:pt x="1" y="2241"/>
                      </a:lnTo>
                      <a:lnTo>
                        <a:pt x="1894" y="2736"/>
                      </a:lnTo>
                      <a:lnTo>
                        <a:pt x="2337" y="178"/>
                      </a:lnTo>
                      <a:lnTo>
                        <a:pt x="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 name="Google Shape;554;p9"/>
              <p:cNvGrpSpPr/>
              <p:nvPr/>
            </p:nvGrpSpPr>
            <p:grpSpPr>
              <a:xfrm>
                <a:off x="642015" y="405112"/>
                <a:ext cx="301036" cy="286089"/>
                <a:chOff x="794415" y="405112"/>
                <a:chExt cx="301036" cy="286089"/>
              </a:xfrm>
            </p:grpSpPr>
            <p:sp>
              <p:nvSpPr>
                <p:cNvPr id="555" name="Google Shape;555;p9"/>
                <p:cNvSpPr/>
                <p:nvPr/>
              </p:nvSpPr>
              <p:spPr>
                <a:xfrm>
                  <a:off x="912787" y="677811"/>
                  <a:ext cx="63836" cy="13390"/>
                </a:xfrm>
                <a:custGeom>
                  <a:rect b="b" l="l" r="r" t="t"/>
                  <a:pathLst>
                    <a:path extrusionOk="0" h="439" w="2093">
                      <a:moveTo>
                        <a:pt x="85" y="0"/>
                      </a:moveTo>
                      <a:cubicBezTo>
                        <a:pt x="53" y="0"/>
                        <a:pt x="20" y="17"/>
                        <a:pt x="8" y="54"/>
                      </a:cubicBezTo>
                      <a:cubicBezTo>
                        <a:pt x="0" y="91"/>
                        <a:pt x="15" y="128"/>
                        <a:pt x="52" y="142"/>
                      </a:cubicBezTo>
                      <a:cubicBezTo>
                        <a:pt x="326" y="239"/>
                        <a:pt x="606" y="305"/>
                        <a:pt x="887" y="357"/>
                      </a:cubicBezTo>
                      <a:cubicBezTo>
                        <a:pt x="1190" y="409"/>
                        <a:pt x="1508" y="438"/>
                        <a:pt x="1819" y="438"/>
                      </a:cubicBezTo>
                      <a:cubicBezTo>
                        <a:pt x="1885" y="438"/>
                        <a:pt x="1952" y="438"/>
                        <a:pt x="2018" y="431"/>
                      </a:cubicBezTo>
                      <a:cubicBezTo>
                        <a:pt x="2063" y="431"/>
                        <a:pt x="2092" y="394"/>
                        <a:pt x="2092" y="357"/>
                      </a:cubicBezTo>
                      <a:cubicBezTo>
                        <a:pt x="2092" y="313"/>
                        <a:pt x="2055" y="283"/>
                        <a:pt x="2018" y="283"/>
                      </a:cubicBezTo>
                      <a:cubicBezTo>
                        <a:pt x="1946" y="286"/>
                        <a:pt x="1873" y="287"/>
                        <a:pt x="1801" y="287"/>
                      </a:cubicBezTo>
                      <a:cubicBezTo>
                        <a:pt x="1504" y="287"/>
                        <a:pt x="1207" y="262"/>
                        <a:pt x="910" y="209"/>
                      </a:cubicBezTo>
                      <a:cubicBezTo>
                        <a:pt x="636" y="165"/>
                        <a:pt x="362" y="91"/>
                        <a:pt x="104" y="2"/>
                      </a:cubicBezTo>
                      <a:cubicBezTo>
                        <a:pt x="98" y="1"/>
                        <a:pt x="92"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9"/>
                <p:cNvSpPr/>
                <p:nvPr/>
              </p:nvSpPr>
              <p:spPr>
                <a:xfrm>
                  <a:off x="794415" y="456474"/>
                  <a:ext cx="83662" cy="205845"/>
                </a:xfrm>
                <a:custGeom>
                  <a:rect b="b" l="l" r="r" t="t"/>
                  <a:pathLst>
                    <a:path extrusionOk="0" h="6749" w="2743">
                      <a:moveTo>
                        <a:pt x="835" y="1"/>
                      </a:moveTo>
                      <a:cubicBezTo>
                        <a:pt x="807" y="1"/>
                        <a:pt x="780" y="16"/>
                        <a:pt x="769" y="44"/>
                      </a:cubicBezTo>
                      <a:cubicBezTo>
                        <a:pt x="577" y="458"/>
                        <a:pt x="436" y="901"/>
                        <a:pt x="362" y="1360"/>
                      </a:cubicBezTo>
                      <a:cubicBezTo>
                        <a:pt x="0" y="3430"/>
                        <a:pt x="887" y="5536"/>
                        <a:pt x="2617" y="6734"/>
                      </a:cubicBezTo>
                      <a:cubicBezTo>
                        <a:pt x="2624" y="6742"/>
                        <a:pt x="2639" y="6749"/>
                        <a:pt x="2654" y="6749"/>
                      </a:cubicBezTo>
                      <a:cubicBezTo>
                        <a:pt x="2676" y="6749"/>
                        <a:pt x="2706" y="6734"/>
                        <a:pt x="2721" y="6719"/>
                      </a:cubicBezTo>
                      <a:cubicBezTo>
                        <a:pt x="2743" y="6682"/>
                        <a:pt x="2735" y="6638"/>
                        <a:pt x="2698" y="6616"/>
                      </a:cubicBezTo>
                      <a:cubicBezTo>
                        <a:pt x="1020" y="5455"/>
                        <a:pt x="155" y="3400"/>
                        <a:pt x="503" y="1389"/>
                      </a:cubicBezTo>
                      <a:cubicBezTo>
                        <a:pt x="584" y="938"/>
                        <a:pt x="717" y="509"/>
                        <a:pt x="902" y="103"/>
                      </a:cubicBezTo>
                      <a:cubicBezTo>
                        <a:pt x="917" y="66"/>
                        <a:pt x="902" y="21"/>
                        <a:pt x="865" y="7"/>
                      </a:cubicBezTo>
                      <a:cubicBezTo>
                        <a:pt x="855" y="3"/>
                        <a:pt x="845" y="1"/>
                        <a:pt x="8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9"/>
                <p:cNvSpPr/>
                <p:nvPr/>
              </p:nvSpPr>
              <p:spPr>
                <a:xfrm>
                  <a:off x="942098" y="545472"/>
                  <a:ext cx="153354" cy="109861"/>
                </a:xfrm>
                <a:custGeom>
                  <a:rect b="b" l="l" r="r" t="t"/>
                  <a:pathLst>
                    <a:path extrusionOk="0" h="3602" w="5028">
                      <a:moveTo>
                        <a:pt x="4942" y="0"/>
                      </a:moveTo>
                      <a:cubicBezTo>
                        <a:pt x="4909" y="0"/>
                        <a:pt x="4879" y="27"/>
                        <a:pt x="4872" y="61"/>
                      </a:cubicBezTo>
                      <a:cubicBezTo>
                        <a:pt x="4529" y="2050"/>
                        <a:pt x="2797" y="3448"/>
                        <a:pt x="849" y="3448"/>
                      </a:cubicBezTo>
                      <a:cubicBezTo>
                        <a:pt x="618" y="3448"/>
                        <a:pt x="384" y="3428"/>
                        <a:pt x="148" y="3387"/>
                      </a:cubicBezTo>
                      <a:lnTo>
                        <a:pt x="96" y="3380"/>
                      </a:lnTo>
                      <a:cubicBezTo>
                        <a:pt x="92" y="3379"/>
                        <a:pt x="87" y="3379"/>
                        <a:pt x="83" y="3379"/>
                      </a:cubicBezTo>
                      <a:cubicBezTo>
                        <a:pt x="45" y="3379"/>
                        <a:pt x="14" y="3406"/>
                        <a:pt x="8" y="3439"/>
                      </a:cubicBezTo>
                      <a:cubicBezTo>
                        <a:pt x="0" y="3476"/>
                        <a:pt x="30" y="3520"/>
                        <a:pt x="67" y="3528"/>
                      </a:cubicBezTo>
                      <a:lnTo>
                        <a:pt x="126" y="3535"/>
                      </a:lnTo>
                      <a:cubicBezTo>
                        <a:pt x="370" y="3580"/>
                        <a:pt x="607" y="3602"/>
                        <a:pt x="850" y="3602"/>
                      </a:cubicBezTo>
                      <a:cubicBezTo>
                        <a:pt x="2869" y="3602"/>
                        <a:pt x="4658" y="2145"/>
                        <a:pt x="5020" y="90"/>
                      </a:cubicBezTo>
                      <a:cubicBezTo>
                        <a:pt x="5027" y="46"/>
                        <a:pt x="4998" y="9"/>
                        <a:pt x="4954" y="1"/>
                      </a:cubicBezTo>
                      <a:cubicBezTo>
                        <a:pt x="4950" y="1"/>
                        <a:pt x="4946" y="0"/>
                        <a:pt x="4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9"/>
                <p:cNvSpPr/>
                <p:nvPr/>
              </p:nvSpPr>
              <p:spPr>
                <a:xfrm>
                  <a:off x="860479" y="405112"/>
                  <a:ext cx="65178" cy="51819"/>
                </a:xfrm>
                <a:custGeom>
                  <a:rect b="b" l="l" r="r" t="t"/>
                  <a:pathLst>
                    <a:path extrusionOk="0" h="1699" w="2137">
                      <a:moveTo>
                        <a:pt x="2050" y="0"/>
                      </a:moveTo>
                      <a:cubicBezTo>
                        <a:pt x="2042" y="0"/>
                        <a:pt x="2034" y="2"/>
                        <a:pt x="2026" y="5"/>
                      </a:cubicBezTo>
                      <a:cubicBezTo>
                        <a:pt x="1213" y="316"/>
                        <a:pt x="518" y="863"/>
                        <a:pt x="22" y="1587"/>
                      </a:cubicBezTo>
                      <a:cubicBezTo>
                        <a:pt x="0" y="1617"/>
                        <a:pt x="8" y="1661"/>
                        <a:pt x="44" y="1691"/>
                      </a:cubicBezTo>
                      <a:cubicBezTo>
                        <a:pt x="59" y="1698"/>
                        <a:pt x="74" y="1698"/>
                        <a:pt x="81" y="1698"/>
                      </a:cubicBezTo>
                      <a:cubicBezTo>
                        <a:pt x="111" y="1698"/>
                        <a:pt x="133" y="1691"/>
                        <a:pt x="148" y="1668"/>
                      </a:cubicBezTo>
                      <a:cubicBezTo>
                        <a:pt x="621" y="974"/>
                        <a:pt x="1286" y="441"/>
                        <a:pt x="2077" y="146"/>
                      </a:cubicBezTo>
                      <a:cubicBezTo>
                        <a:pt x="2114" y="131"/>
                        <a:pt x="2137" y="86"/>
                        <a:pt x="2122" y="49"/>
                      </a:cubicBezTo>
                      <a:cubicBezTo>
                        <a:pt x="2110" y="20"/>
                        <a:pt x="2080" y="0"/>
                        <a:pt x="20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9" name="Shape 559"/>
        <p:cNvGrpSpPr/>
        <p:nvPr/>
      </p:nvGrpSpPr>
      <p:grpSpPr>
        <a:xfrm>
          <a:off x="0" y="0"/>
          <a:ext cx="0" cy="0"/>
          <a:chOff x="0" y="0"/>
          <a:chExt cx="0" cy="0"/>
        </a:xfrm>
      </p:grpSpPr>
      <p:sp>
        <p:nvSpPr>
          <p:cNvPr id="560" name="Google Shape;560;p10"/>
          <p:cNvSpPr/>
          <p:nvPr>
            <p:ph idx="2" type="pic"/>
          </p:nvPr>
        </p:nvSpPr>
        <p:spPr>
          <a:xfrm>
            <a:off x="0" y="0"/>
            <a:ext cx="9144000" cy="5143500"/>
          </a:xfrm>
          <a:prstGeom prst="rect">
            <a:avLst/>
          </a:prstGeom>
          <a:noFill/>
          <a:ln>
            <a:noFill/>
          </a:ln>
        </p:spPr>
      </p:sp>
      <p:sp>
        <p:nvSpPr>
          <p:cNvPr id="561" name="Google Shape;561;p10"/>
          <p:cNvSpPr txBox="1"/>
          <p:nvPr>
            <p:ph type="title"/>
          </p:nvPr>
        </p:nvSpPr>
        <p:spPr>
          <a:xfrm>
            <a:off x="735900" y="2676749"/>
            <a:ext cx="2308500" cy="1891800"/>
          </a:xfrm>
          <a:prstGeom prst="rect">
            <a:avLst/>
          </a:prstGeom>
          <a:solidFill>
            <a:schemeClr val="accent6"/>
          </a:solidFill>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2.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6D9EEB"/>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Days One"/>
              <a:buNone/>
              <a:defRPr sz="3000">
                <a:solidFill>
                  <a:schemeClr val="dk1"/>
                </a:solidFill>
                <a:latin typeface="Days One"/>
                <a:ea typeface="Days One"/>
                <a:cs typeface="Days One"/>
                <a:sym typeface="Days One"/>
              </a:defRPr>
            </a:lvl1pPr>
            <a:lvl2pPr lvl="1" rtl="0">
              <a:spcBef>
                <a:spcPts val="0"/>
              </a:spcBef>
              <a:spcAft>
                <a:spcPts val="0"/>
              </a:spcAft>
              <a:buClr>
                <a:schemeClr val="dk1"/>
              </a:buClr>
              <a:buSzPts val="3500"/>
              <a:buFont typeface="Days One"/>
              <a:buNone/>
              <a:defRPr b="1" sz="3500">
                <a:solidFill>
                  <a:schemeClr val="dk1"/>
                </a:solidFill>
                <a:latin typeface="Days One"/>
                <a:ea typeface="Days One"/>
                <a:cs typeface="Days One"/>
                <a:sym typeface="Days One"/>
              </a:defRPr>
            </a:lvl2pPr>
            <a:lvl3pPr lvl="2" rtl="0">
              <a:spcBef>
                <a:spcPts val="0"/>
              </a:spcBef>
              <a:spcAft>
                <a:spcPts val="0"/>
              </a:spcAft>
              <a:buClr>
                <a:schemeClr val="dk1"/>
              </a:buClr>
              <a:buSzPts val="3500"/>
              <a:buFont typeface="Days One"/>
              <a:buNone/>
              <a:defRPr b="1" sz="3500">
                <a:solidFill>
                  <a:schemeClr val="dk1"/>
                </a:solidFill>
                <a:latin typeface="Days One"/>
                <a:ea typeface="Days One"/>
                <a:cs typeface="Days One"/>
                <a:sym typeface="Days One"/>
              </a:defRPr>
            </a:lvl3pPr>
            <a:lvl4pPr lvl="3" rtl="0">
              <a:spcBef>
                <a:spcPts val="0"/>
              </a:spcBef>
              <a:spcAft>
                <a:spcPts val="0"/>
              </a:spcAft>
              <a:buClr>
                <a:schemeClr val="dk1"/>
              </a:buClr>
              <a:buSzPts val="3500"/>
              <a:buFont typeface="Days One"/>
              <a:buNone/>
              <a:defRPr b="1" sz="3500">
                <a:solidFill>
                  <a:schemeClr val="dk1"/>
                </a:solidFill>
                <a:latin typeface="Days One"/>
                <a:ea typeface="Days One"/>
                <a:cs typeface="Days One"/>
                <a:sym typeface="Days One"/>
              </a:defRPr>
            </a:lvl4pPr>
            <a:lvl5pPr lvl="4" rtl="0">
              <a:spcBef>
                <a:spcPts val="0"/>
              </a:spcBef>
              <a:spcAft>
                <a:spcPts val="0"/>
              </a:spcAft>
              <a:buClr>
                <a:schemeClr val="dk1"/>
              </a:buClr>
              <a:buSzPts val="3500"/>
              <a:buFont typeface="Days One"/>
              <a:buNone/>
              <a:defRPr b="1" sz="3500">
                <a:solidFill>
                  <a:schemeClr val="dk1"/>
                </a:solidFill>
                <a:latin typeface="Days One"/>
                <a:ea typeface="Days One"/>
                <a:cs typeface="Days One"/>
                <a:sym typeface="Days One"/>
              </a:defRPr>
            </a:lvl5pPr>
            <a:lvl6pPr lvl="5" rtl="0">
              <a:spcBef>
                <a:spcPts val="0"/>
              </a:spcBef>
              <a:spcAft>
                <a:spcPts val="0"/>
              </a:spcAft>
              <a:buClr>
                <a:schemeClr val="dk1"/>
              </a:buClr>
              <a:buSzPts val="3500"/>
              <a:buFont typeface="Days One"/>
              <a:buNone/>
              <a:defRPr b="1" sz="3500">
                <a:solidFill>
                  <a:schemeClr val="dk1"/>
                </a:solidFill>
                <a:latin typeface="Days One"/>
                <a:ea typeface="Days One"/>
                <a:cs typeface="Days One"/>
                <a:sym typeface="Days One"/>
              </a:defRPr>
            </a:lvl6pPr>
            <a:lvl7pPr lvl="6" rtl="0">
              <a:spcBef>
                <a:spcPts val="0"/>
              </a:spcBef>
              <a:spcAft>
                <a:spcPts val="0"/>
              </a:spcAft>
              <a:buClr>
                <a:schemeClr val="dk1"/>
              </a:buClr>
              <a:buSzPts val="3500"/>
              <a:buFont typeface="Days One"/>
              <a:buNone/>
              <a:defRPr b="1" sz="3500">
                <a:solidFill>
                  <a:schemeClr val="dk1"/>
                </a:solidFill>
                <a:latin typeface="Days One"/>
                <a:ea typeface="Days One"/>
                <a:cs typeface="Days One"/>
                <a:sym typeface="Days One"/>
              </a:defRPr>
            </a:lvl7pPr>
            <a:lvl8pPr lvl="7" rtl="0">
              <a:spcBef>
                <a:spcPts val="0"/>
              </a:spcBef>
              <a:spcAft>
                <a:spcPts val="0"/>
              </a:spcAft>
              <a:buClr>
                <a:schemeClr val="dk1"/>
              </a:buClr>
              <a:buSzPts val="3500"/>
              <a:buFont typeface="Days One"/>
              <a:buNone/>
              <a:defRPr b="1" sz="3500">
                <a:solidFill>
                  <a:schemeClr val="dk1"/>
                </a:solidFill>
                <a:latin typeface="Days One"/>
                <a:ea typeface="Days One"/>
                <a:cs typeface="Days One"/>
                <a:sym typeface="Days One"/>
              </a:defRPr>
            </a:lvl8pPr>
            <a:lvl9pPr lvl="8" rtl="0">
              <a:spcBef>
                <a:spcPts val="0"/>
              </a:spcBef>
              <a:spcAft>
                <a:spcPts val="0"/>
              </a:spcAft>
              <a:buClr>
                <a:schemeClr val="dk1"/>
              </a:buClr>
              <a:buSzPts val="3500"/>
              <a:buFont typeface="Days One"/>
              <a:buNone/>
              <a:defRPr b="1" sz="3500">
                <a:solidFill>
                  <a:schemeClr val="dk1"/>
                </a:solidFill>
                <a:latin typeface="Days One"/>
                <a:ea typeface="Days One"/>
                <a:cs typeface="Days One"/>
                <a:sym typeface="Days On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1pPr>
            <a:lvl2pPr indent="-304800" lvl="1" marL="914400" rtl="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2pPr>
            <a:lvl3pPr indent="-304800" lvl="2" marL="1371600" rtl="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3pPr>
            <a:lvl4pPr indent="-304800" lvl="3" marL="1828800" rtl="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4pPr>
            <a:lvl5pPr indent="-304800" lvl="4" marL="2286000" rtl="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5pPr>
            <a:lvl6pPr indent="-304800" lvl="5" marL="2743200" rtl="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6pPr>
            <a:lvl7pPr indent="-304800" lvl="6" marL="3200400" rtl="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7pPr>
            <a:lvl8pPr indent="-304800" lvl="7" marL="3657600" rtl="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8pPr>
            <a:lvl9pPr indent="-304800" lvl="8" marL="4114800" rtl="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5.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6" name="Shape 2016"/>
        <p:cNvGrpSpPr/>
        <p:nvPr/>
      </p:nvGrpSpPr>
      <p:grpSpPr>
        <a:xfrm>
          <a:off x="0" y="0"/>
          <a:ext cx="0" cy="0"/>
          <a:chOff x="0" y="0"/>
          <a:chExt cx="0" cy="0"/>
        </a:xfrm>
      </p:grpSpPr>
      <p:pic>
        <p:nvPicPr>
          <p:cNvPr id="2017" name="Google Shape;2017;p34"/>
          <p:cNvPicPr preferRelativeResize="0"/>
          <p:nvPr/>
        </p:nvPicPr>
        <p:blipFill>
          <a:blip r:embed="rId3">
            <a:alphaModFix/>
          </a:blip>
          <a:stretch>
            <a:fillRect/>
          </a:stretch>
        </p:blipFill>
        <p:spPr>
          <a:xfrm>
            <a:off x="0" y="0"/>
            <a:ext cx="9144000" cy="5143500"/>
          </a:xfrm>
          <a:prstGeom prst="rect">
            <a:avLst/>
          </a:prstGeom>
          <a:noFill/>
          <a:ln>
            <a:noFill/>
          </a:ln>
        </p:spPr>
      </p:pic>
      <p:sp>
        <p:nvSpPr>
          <p:cNvPr id="2018" name="Google Shape;2018;p34"/>
          <p:cNvSpPr txBox="1"/>
          <p:nvPr>
            <p:ph type="ctrTitle"/>
          </p:nvPr>
        </p:nvSpPr>
        <p:spPr>
          <a:xfrm>
            <a:off x="1635275" y="2262175"/>
            <a:ext cx="5119800" cy="1171200"/>
          </a:xfrm>
          <a:prstGeom prst="rect">
            <a:avLst/>
          </a:prstGeom>
          <a:effectLst>
            <a:outerShdw blurRad="114300" rotWithShape="0" algn="bl" dist="47625">
              <a:srgbClr val="000000"/>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FFC800"/>
                </a:solidFill>
              </a:rPr>
              <a:t>Disney World</a:t>
            </a:r>
            <a:endParaRPr sz="4500">
              <a:solidFill>
                <a:srgbClr val="FFC800"/>
              </a:solidFill>
            </a:endParaRPr>
          </a:p>
          <a:p>
            <a:pPr indent="0" lvl="0" marL="0" rtl="0" algn="ctr">
              <a:spcBef>
                <a:spcPts val="0"/>
              </a:spcBef>
              <a:spcAft>
                <a:spcPts val="0"/>
              </a:spcAft>
              <a:buNone/>
            </a:pPr>
            <a:r>
              <a:t/>
            </a:r>
            <a:endParaRPr sz="1800"/>
          </a:p>
        </p:txBody>
      </p:sp>
      <p:sp>
        <p:nvSpPr>
          <p:cNvPr id="2019" name="Google Shape;2019;p34"/>
          <p:cNvSpPr txBox="1"/>
          <p:nvPr>
            <p:ph idx="1" type="subTitle"/>
          </p:nvPr>
        </p:nvSpPr>
        <p:spPr>
          <a:xfrm>
            <a:off x="170300" y="3601600"/>
            <a:ext cx="4479300" cy="792600"/>
          </a:xfrm>
          <a:prstGeom prst="rect">
            <a:avLst/>
          </a:prstGeom>
          <a:effectLst>
            <a:outerShdw blurRad="57150" rotWithShape="0" algn="bl" dir="5400000" dist="47625">
              <a:srgbClr val="000000">
                <a:alpha val="64999"/>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FFC800"/>
                </a:solidFill>
                <a:latin typeface="Days One"/>
                <a:ea typeface="Days One"/>
                <a:cs typeface="Days One"/>
                <a:sym typeface="Days One"/>
              </a:rPr>
              <a:t>By: Vinh Tran</a:t>
            </a:r>
            <a:endParaRPr sz="1400">
              <a:solidFill>
                <a:srgbClr val="FFC800"/>
              </a:solidFill>
              <a:latin typeface="Days One"/>
              <a:ea typeface="Days One"/>
              <a:cs typeface="Days One"/>
              <a:sym typeface="Days One"/>
            </a:endParaRPr>
          </a:p>
        </p:txBody>
      </p:sp>
      <p:sp>
        <p:nvSpPr>
          <p:cNvPr id="2020" name="Google Shape;2020;p34"/>
          <p:cNvSpPr/>
          <p:nvPr/>
        </p:nvSpPr>
        <p:spPr>
          <a:xfrm>
            <a:off x="807200" y="737850"/>
            <a:ext cx="397200" cy="504900"/>
          </a:xfrm>
          <a:prstGeom prst="star4">
            <a:avLst>
              <a:gd fmla="val 12500" name="adj"/>
            </a:avLst>
          </a:prstGeom>
          <a:solidFill>
            <a:srgbClr val="FFC8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021" name="Google Shape;2021;p34"/>
          <p:cNvSpPr/>
          <p:nvPr/>
        </p:nvSpPr>
        <p:spPr>
          <a:xfrm>
            <a:off x="6866275" y="1377425"/>
            <a:ext cx="496800" cy="504900"/>
          </a:xfrm>
          <a:prstGeom prst="star4">
            <a:avLst>
              <a:gd fmla="val 12500" name="adj"/>
            </a:avLst>
          </a:prstGeom>
          <a:solidFill>
            <a:srgbClr val="FFC8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022" name="Google Shape;2022;p34"/>
          <p:cNvSpPr/>
          <p:nvPr/>
        </p:nvSpPr>
        <p:spPr>
          <a:xfrm rot="-154286">
            <a:off x="257814" y="4550998"/>
            <a:ext cx="501505" cy="430042"/>
          </a:xfrm>
          <a:prstGeom prst="star4">
            <a:avLst>
              <a:gd fmla="val 12500" name="adj"/>
            </a:avLst>
          </a:prstGeom>
          <a:solidFill>
            <a:srgbClr val="FFC8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023" name="Google Shape;2023;p34"/>
          <p:cNvSpPr/>
          <p:nvPr/>
        </p:nvSpPr>
        <p:spPr>
          <a:xfrm>
            <a:off x="317575" y="260075"/>
            <a:ext cx="632700" cy="666300"/>
          </a:xfrm>
          <a:prstGeom prst="star4">
            <a:avLst>
              <a:gd fmla="val 12500" name="adj"/>
            </a:avLst>
          </a:prstGeom>
          <a:solidFill>
            <a:srgbClr val="FFC8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024" name="Google Shape;2024;p34"/>
          <p:cNvSpPr txBox="1"/>
          <p:nvPr/>
        </p:nvSpPr>
        <p:spPr>
          <a:xfrm>
            <a:off x="5250900" y="42150"/>
            <a:ext cx="3852000" cy="1251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300"/>
              </a:spcAft>
              <a:buNone/>
            </a:pPr>
            <a:r>
              <a:rPr lang="en" sz="2100">
                <a:solidFill>
                  <a:srgbClr val="FFC800"/>
                </a:solidFill>
                <a:latin typeface="Days One"/>
                <a:ea typeface="Days One"/>
                <a:cs typeface="Days One"/>
                <a:sym typeface="Days One"/>
              </a:rPr>
              <a:t>Analyzing</a:t>
            </a:r>
            <a:r>
              <a:rPr lang="en" sz="2100">
                <a:solidFill>
                  <a:srgbClr val="FFC800"/>
                </a:solidFill>
                <a:latin typeface="Days One"/>
                <a:ea typeface="Days One"/>
                <a:cs typeface="Days One"/>
                <a:sym typeface="Days One"/>
              </a:rPr>
              <a:t> the Influence of Weather on Waiting Times @</a:t>
            </a:r>
            <a:endParaRPr sz="2100">
              <a:solidFill>
                <a:srgbClr val="FFC800"/>
              </a:solidFill>
              <a:latin typeface="Days One"/>
              <a:ea typeface="Days One"/>
              <a:cs typeface="Days One"/>
              <a:sym typeface="Days On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1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4" name="Shape 2084"/>
        <p:cNvGrpSpPr/>
        <p:nvPr/>
      </p:nvGrpSpPr>
      <p:grpSpPr>
        <a:xfrm>
          <a:off x="0" y="0"/>
          <a:ext cx="0" cy="0"/>
          <a:chOff x="0" y="0"/>
          <a:chExt cx="0" cy="0"/>
        </a:xfrm>
      </p:grpSpPr>
      <p:sp>
        <p:nvSpPr>
          <p:cNvPr id="2085" name="Google Shape;2085;p43"/>
          <p:cNvSpPr txBox="1"/>
          <p:nvPr>
            <p:ph type="title"/>
          </p:nvPr>
        </p:nvSpPr>
        <p:spPr>
          <a:xfrm>
            <a:off x="2117975" y="1448175"/>
            <a:ext cx="4630800" cy="224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Findings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9" name="Shape 2089"/>
        <p:cNvGrpSpPr/>
        <p:nvPr/>
      </p:nvGrpSpPr>
      <p:grpSpPr>
        <a:xfrm>
          <a:off x="0" y="0"/>
          <a:ext cx="0" cy="0"/>
          <a:chOff x="0" y="0"/>
          <a:chExt cx="0" cy="0"/>
        </a:xfrm>
      </p:grpSpPr>
      <p:sp>
        <p:nvSpPr>
          <p:cNvPr id="2090" name="Google Shape;2090;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Key Inquiry 1: Analysis</a:t>
            </a:r>
            <a:endParaRPr/>
          </a:p>
        </p:txBody>
      </p:sp>
      <p:sp>
        <p:nvSpPr>
          <p:cNvPr id="2091" name="Google Shape;2091;p44"/>
          <p:cNvSpPr txBox="1"/>
          <p:nvPr>
            <p:ph idx="1" type="body"/>
          </p:nvPr>
        </p:nvSpPr>
        <p:spPr>
          <a:xfrm>
            <a:off x="720000" y="1215750"/>
            <a:ext cx="3095700" cy="34164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Font typeface="Days One"/>
              <a:buChar char="●"/>
            </a:pPr>
            <a:r>
              <a:rPr lang="en">
                <a:latin typeface="Days One"/>
                <a:ea typeface="Days One"/>
                <a:cs typeface="Days One"/>
                <a:sym typeface="Days One"/>
              </a:rPr>
              <a:t>A</a:t>
            </a:r>
            <a:r>
              <a:rPr lang="en">
                <a:latin typeface="Days One"/>
                <a:ea typeface="Days One"/>
                <a:cs typeface="Days One"/>
                <a:sym typeface="Days One"/>
              </a:rPr>
              <a:t>ddresses the inquiry of the impact of different specific weather conditions on waiting times at WDW.</a:t>
            </a:r>
            <a:endParaRPr>
              <a:latin typeface="Days One"/>
              <a:ea typeface="Days One"/>
              <a:cs typeface="Days One"/>
              <a:sym typeface="Days One"/>
            </a:endParaRPr>
          </a:p>
          <a:p>
            <a:pPr indent="-304800" lvl="0" marL="457200" rtl="0" algn="l">
              <a:lnSpc>
                <a:spcPct val="115000"/>
              </a:lnSpc>
              <a:spcBef>
                <a:spcPts val="0"/>
              </a:spcBef>
              <a:spcAft>
                <a:spcPts val="0"/>
              </a:spcAft>
              <a:buSzPts val="1200"/>
              <a:buFont typeface="Days One"/>
              <a:buChar char="●"/>
            </a:pPr>
            <a:r>
              <a:rPr lang="en">
                <a:latin typeface="Days One"/>
                <a:ea typeface="Days One"/>
                <a:cs typeface="Days One"/>
                <a:sym typeface="Days One"/>
              </a:rPr>
              <a:t>Generally the weather conditions “overcast clouds” and “light rain” have more impact on the wait times across the board. </a:t>
            </a:r>
            <a:endParaRPr>
              <a:latin typeface="Days One"/>
              <a:ea typeface="Days One"/>
              <a:cs typeface="Days One"/>
              <a:sym typeface="Days One"/>
            </a:endParaRPr>
          </a:p>
          <a:p>
            <a:pPr indent="-304800" lvl="0" marL="457200" rtl="0" algn="l">
              <a:lnSpc>
                <a:spcPct val="115000"/>
              </a:lnSpc>
              <a:spcBef>
                <a:spcPts val="0"/>
              </a:spcBef>
              <a:spcAft>
                <a:spcPts val="0"/>
              </a:spcAft>
              <a:buSzPts val="1200"/>
              <a:buFont typeface="Days One"/>
              <a:buChar char="●"/>
            </a:pPr>
            <a:r>
              <a:rPr lang="en">
                <a:latin typeface="Days One"/>
                <a:ea typeface="Days One"/>
                <a:cs typeface="Days One"/>
                <a:sym typeface="Days One"/>
              </a:rPr>
              <a:t>“Monorail” is most affected by all weather conditions and the rides “Himalaya Ride” and “Top Spin” are the least affected.</a:t>
            </a:r>
            <a:endParaRPr>
              <a:latin typeface="Days One"/>
              <a:ea typeface="Days One"/>
              <a:cs typeface="Days One"/>
              <a:sym typeface="Days One"/>
            </a:endParaRPr>
          </a:p>
        </p:txBody>
      </p:sp>
      <p:pic>
        <p:nvPicPr>
          <p:cNvPr id="2092" name="Google Shape;2092;p44"/>
          <p:cNvPicPr preferRelativeResize="0"/>
          <p:nvPr/>
        </p:nvPicPr>
        <p:blipFill>
          <a:blip r:embed="rId3">
            <a:alphaModFix/>
          </a:blip>
          <a:stretch>
            <a:fillRect/>
          </a:stretch>
        </p:blipFill>
        <p:spPr>
          <a:xfrm>
            <a:off x="3968100" y="1170125"/>
            <a:ext cx="5023501" cy="2135595"/>
          </a:xfrm>
          <a:prstGeom prst="rect">
            <a:avLst/>
          </a:prstGeom>
          <a:noFill/>
          <a:ln>
            <a:noFill/>
          </a:ln>
        </p:spPr>
      </p:pic>
      <p:pic>
        <p:nvPicPr>
          <p:cNvPr id="2093" name="Google Shape;2093;p44"/>
          <p:cNvPicPr preferRelativeResize="0"/>
          <p:nvPr/>
        </p:nvPicPr>
        <p:blipFill>
          <a:blip r:embed="rId4">
            <a:alphaModFix/>
          </a:blip>
          <a:stretch>
            <a:fillRect/>
          </a:stretch>
        </p:blipFill>
        <p:spPr>
          <a:xfrm>
            <a:off x="4936800" y="3458120"/>
            <a:ext cx="3086100" cy="13906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7" name="Shape 2097"/>
        <p:cNvGrpSpPr/>
        <p:nvPr/>
      </p:nvGrpSpPr>
      <p:grpSpPr>
        <a:xfrm>
          <a:off x="0" y="0"/>
          <a:ext cx="0" cy="0"/>
          <a:chOff x="0" y="0"/>
          <a:chExt cx="0" cy="0"/>
        </a:xfrm>
      </p:grpSpPr>
      <p:sp>
        <p:nvSpPr>
          <p:cNvPr id="2098" name="Google Shape;2098;p45"/>
          <p:cNvSpPr txBox="1"/>
          <p:nvPr>
            <p:ph type="title"/>
          </p:nvPr>
        </p:nvSpPr>
        <p:spPr>
          <a:xfrm>
            <a:off x="720000" y="484850"/>
            <a:ext cx="7704000" cy="59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Key Inquiry 2: Analysis</a:t>
            </a:r>
            <a:endParaRPr/>
          </a:p>
        </p:txBody>
      </p:sp>
      <p:sp>
        <p:nvSpPr>
          <p:cNvPr id="2099" name="Google Shape;2099;p45"/>
          <p:cNvSpPr txBox="1"/>
          <p:nvPr>
            <p:ph idx="1" type="body"/>
          </p:nvPr>
        </p:nvSpPr>
        <p:spPr>
          <a:xfrm>
            <a:off x="80425" y="1334250"/>
            <a:ext cx="2788200" cy="32070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Font typeface="Days One"/>
              <a:buChar char="●"/>
            </a:pPr>
            <a:r>
              <a:rPr lang="en">
                <a:latin typeface="Days One"/>
                <a:ea typeface="Days One"/>
                <a:cs typeface="Days One"/>
                <a:sym typeface="Days One"/>
              </a:rPr>
              <a:t>A</a:t>
            </a:r>
            <a:r>
              <a:rPr lang="en">
                <a:latin typeface="Days One"/>
                <a:ea typeface="Days One"/>
                <a:cs typeface="Days One"/>
                <a:sym typeface="Days One"/>
              </a:rPr>
              <a:t>ddresses the impact of general weather conditions on downtimes of rides and attractions inquiry.</a:t>
            </a:r>
            <a:endParaRPr>
              <a:latin typeface="Days One"/>
              <a:ea typeface="Days One"/>
              <a:cs typeface="Days One"/>
              <a:sym typeface="Days One"/>
            </a:endParaRPr>
          </a:p>
          <a:p>
            <a:pPr indent="-304800" lvl="0" marL="457200" rtl="0" algn="l">
              <a:lnSpc>
                <a:spcPct val="115000"/>
              </a:lnSpc>
              <a:spcBef>
                <a:spcPts val="0"/>
              </a:spcBef>
              <a:spcAft>
                <a:spcPts val="0"/>
              </a:spcAft>
              <a:buSzPts val="1200"/>
              <a:buFont typeface="Days One"/>
              <a:buChar char="●"/>
            </a:pPr>
            <a:r>
              <a:rPr lang="en">
                <a:latin typeface="Days One"/>
                <a:ea typeface="Days One"/>
                <a:cs typeface="Days One"/>
                <a:sym typeface="Days One"/>
              </a:rPr>
              <a:t>Snow has much more of an effect on downtimes in rides/attractions.</a:t>
            </a:r>
            <a:endParaRPr>
              <a:latin typeface="Days One"/>
              <a:ea typeface="Days One"/>
              <a:cs typeface="Days One"/>
              <a:sym typeface="Days One"/>
            </a:endParaRPr>
          </a:p>
        </p:txBody>
      </p:sp>
      <p:pic>
        <p:nvPicPr>
          <p:cNvPr id="2100" name="Google Shape;2100;p45"/>
          <p:cNvPicPr preferRelativeResize="0"/>
          <p:nvPr/>
        </p:nvPicPr>
        <p:blipFill>
          <a:blip r:embed="rId3">
            <a:alphaModFix/>
          </a:blip>
          <a:stretch>
            <a:fillRect/>
          </a:stretch>
        </p:blipFill>
        <p:spPr>
          <a:xfrm>
            <a:off x="3588325" y="1334250"/>
            <a:ext cx="3434600" cy="2628200"/>
          </a:xfrm>
          <a:prstGeom prst="rect">
            <a:avLst/>
          </a:prstGeom>
          <a:noFill/>
          <a:ln>
            <a:noFill/>
          </a:ln>
        </p:spPr>
      </p:pic>
      <p:pic>
        <p:nvPicPr>
          <p:cNvPr id="2101" name="Google Shape;2101;p45"/>
          <p:cNvPicPr preferRelativeResize="0"/>
          <p:nvPr/>
        </p:nvPicPr>
        <p:blipFill>
          <a:blip r:embed="rId4">
            <a:alphaModFix/>
          </a:blip>
          <a:stretch>
            <a:fillRect/>
          </a:stretch>
        </p:blipFill>
        <p:spPr>
          <a:xfrm>
            <a:off x="7111925" y="1334250"/>
            <a:ext cx="1228725" cy="7715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5" name="Shape 2105"/>
        <p:cNvGrpSpPr/>
        <p:nvPr/>
      </p:nvGrpSpPr>
      <p:grpSpPr>
        <a:xfrm>
          <a:off x="0" y="0"/>
          <a:ext cx="0" cy="0"/>
          <a:chOff x="0" y="0"/>
          <a:chExt cx="0" cy="0"/>
        </a:xfrm>
      </p:grpSpPr>
      <p:sp>
        <p:nvSpPr>
          <p:cNvPr id="2106" name="Google Shape;2106;p46"/>
          <p:cNvSpPr txBox="1"/>
          <p:nvPr>
            <p:ph type="title"/>
          </p:nvPr>
        </p:nvSpPr>
        <p:spPr>
          <a:xfrm>
            <a:off x="720000" y="484850"/>
            <a:ext cx="7704000" cy="59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Key Inquiry 3: Analysis</a:t>
            </a:r>
            <a:endParaRPr/>
          </a:p>
        </p:txBody>
      </p:sp>
      <p:sp>
        <p:nvSpPr>
          <p:cNvPr id="2107" name="Google Shape;2107;p46"/>
          <p:cNvSpPr txBox="1"/>
          <p:nvPr>
            <p:ph idx="1" type="body"/>
          </p:nvPr>
        </p:nvSpPr>
        <p:spPr>
          <a:xfrm>
            <a:off x="720000" y="1401575"/>
            <a:ext cx="2788200" cy="32070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Font typeface="Days One"/>
              <a:buChar char="●"/>
            </a:pPr>
            <a:r>
              <a:rPr lang="en" sz="1100">
                <a:latin typeface="Days One"/>
                <a:ea typeface="Days One"/>
                <a:cs typeface="Days One"/>
                <a:sym typeface="Days One"/>
              </a:rPr>
              <a:t>A</a:t>
            </a:r>
            <a:r>
              <a:rPr lang="en" sz="1100">
                <a:latin typeface="Days One"/>
                <a:ea typeface="Days One"/>
                <a:cs typeface="Days One"/>
                <a:sym typeface="Days One"/>
              </a:rPr>
              <a:t>ddresses our last inquiry, how does the average wait times of each ride/attraction compare to the temperature by the hour.</a:t>
            </a:r>
            <a:endParaRPr sz="1100">
              <a:latin typeface="Days One"/>
              <a:ea typeface="Days One"/>
              <a:cs typeface="Days One"/>
              <a:sym typeface="Days One"/>
            </a:endParaRPr>
          </a:p>
          <a:p>
            <a:pPr indent="-298450" lvl="0" marL="457200" rtl="0" algn="l">
              <a:spcBef>
                <a:spcPts val="0"/>
              </a:spcBef>
              <a:spcAft>
                <a:spcPts val="0"/>
              </a:spcAft>
              <a:buSzPts val="1100"/>
              <a:buFont typeface="Days One"/>
              <a:buChar char="●"/>
            </a:pPr>
            <a:r>
              <a:rPr lang="en" sz="1100">
                <a:latin typeface="Days One"/>
                <a:ea typeface="Days One"/>
                <a:cs typeface="Days One"/>
                <a:sym typeface="Days One"/>
              </a:rPr>
              <a:t>Hour by hour, we can see that the average temperature at the park gets hotter and hotter until hour 13 and then starts cooling off. </a:t>
            </a:r>
            <a:endParaRPr sz="1100">
              <a:latin typeface="Days One"/>
              <a:ea typeface="Days One"/>
              <a:cs typeface="Days One"/>
              <a:sym typeface="Days One"/>
            </a:endParaRPr>
          </a:p>
          <a:p>
            <a:pPr indent="-298450" lvl="0" marL="457200" rtl="0" algn="l">
              <a:spcBef>
                <a:spcPts val="0"/>
              </a:spcBef>
              <a:spcAft>
                <a:spcPts val="0"/>
              </a:spcAft>
              <a:buSzPts val="1100"/>
              <a:buFont typeface="Days One"/>
              <a:buChar char="●"/>
            </a:pPr>
            <a:r>
              <a:rPr lang="en" sz="1100">
                <a:latin typeface="Days One"/>
                <a:ea typeface="Days One"/>
                <a:cs typeface="Days One"/>
                <a:sym typeface="Days One"/>
              </a:rPr>
              <a:t>Also see the same trend with average wait times peaking at around hour 13 and then decreasing throughout the day. </a:t>
            </a:r>
            <a:endParaRPr sz="1100">
              <a:latin typeface="Days One"/>
              <a:ea typeface="Days One"/>
              <a:cs typeface="Days One"/>
              <a:sym typeface="Days One"/>
            </a:endParaRPr>
          </a:p>
          <a:p>
            <a:pPr indent="0" lvl="0" marL="457200" rtl="0" algn="l">
              <a:spcBef>
                <a:spcPts val="1000"/>
              </a:spcBef>
              <a:spcAft>
                <a:spcPts val="1000"/>
              </a:spcAft>
              <a:buNone/>
            </a:pPr>
            <a:r>
              <a:t/>
            </a:r>
            <a:endParaRPr/>
          </a:p>
        </p:txBody>
      </p:sp>
      <p:pic>
        <p:nvPicPr>
          <p:cNvPr id="2108" name="Google Shape;2108;p46"/>
          <p:cNvPicPr preferRelativeResize="0"/>
          <p:nvPr/>
        </p:nvPicPr>
        <p:blipFill>
          <a:blip r:embed="rId3">
            <a:alphaModFix/>
          </a:blip>
          <a:stretch>
            <a:fillRect/>
          </a:stretch>
        </p:blipFill>
        <p:spPr>
          <a:xfrm>
            <a:off x="3803075" y="1231250"/>
            <a:ext cx="3333376" cy="3607450"/>
          </a:xfrm>
          <a:prstGeom prst="rect">
            <a:avLst/>
          </a:prstGeom>
          <a:noFill/>
          <a:ln>
            <a:noFill/>
          </a:ln>
        </p:spPr>
      </p:pic>
      <p:pic>
        <p:nvPicPr>
          <p:cNvPr id="2109" name="Google Shape;2109;p46"/>
          <p:cNvPicPr preferRelativeResize="0"/>
          <p:nvPr/>
        </p:nvPicPr>
        <p:blipFill>
          <a:blip r:embed="rId4">
            <a:alphaModFix/>
          </a:blip>
          <a:stretch>
            <a:fillRect/>
          </a:stretch>
        </p:blipFill>
        <p:spPr>
          <a:xfrm>
            <a:off x="7239400" y="2260900"/>
            <a:ext cx="1805450" cy="81356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3" name="Shape 2113"/>
        <p:cNvGrpSpPr/>
        <p:nvPr/>
      </p:nvGrpSpPr>
      <p:grpSpPr>
        <a:xfrm>
          <a:off x="0" y="0"/>
          <a:ext cx="0" cy="0"/>
          <a:chOff x="0" y="0"/>
          <a:chExt cx="0" cy="0"/>
        </a:xfrm>
      </p:grpSpPr>
      <p:sp>
        <p:nvSpPr>
          <p:cNvPr id="2114" name="Google Shape;2114;p47"/>
          <p:cNvSpPr txBox="1"/>
          <p:nvPr>
            <p:ph type="title"/>
          </p:nvPr>
        </p:nvSpPr>
        <p:spPr>
          <a:xfrm>
            <a:off x="720000" y="484850"/>
            <a:ext cx="7704000" cy="59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Recommendations</a:t>
            </a:r>
            <a:endParaRPr/>
          </a:p>
        </p:txBody>
      </p:sp>
      <p:sp>
        <p:nvSpPr>
          <p:cNvPr id="2115" name="Google Shape;2115;p47"/>
          <p:cNvSpPr txBox="1"/>
          <p:nvPr>
            <p:ph idx="1" type="body"/>
          </p:nvPr>
        </p:nvSpPr>
        <p:spPr>
          <a:xfrm>
            <a:off x="720000" y="1401575"/>
            <a:ext cx="7704000" cy="3207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Font typeface="Days One"/>
              <a:buChar char="●"/>
            </a:pPr>
            <a:r>
              <a:rPr lang="en">
                <a:latin typeface="Days One"/>
                <a:ea typeface="Days One"/>
                <a:cs typeface="Days One"/>
                <a:sym typeface="Days One"/>
              </a:rPr>
              <a:t>When there are overcast clouds and light rain, WDW can expect in increase in average wait times for all rides and attractions, most of all, the Monorail.</a:t>
            </a:r>
            <a:endParaRPr>
              <a:latin typeface="Days One"/>
              <a:ea typeface="Days One"/>
              <a:cs typeface="Days One"/>
              <a:sym typeface="Days One"/>
            </a:endParaRPr>
          </a:p>
          <a:p>
            <a:pPr indent="-304800" lvl="1" marL="914400" rtl="0" algn="l">
              <a:spcBef>
                <a:spcPts val="0"/>
              </a:spcBef>
              <a:spcAft>
                <a:spcPts val="0"/>
              </a:spcAft>
              <a:buSzPts val="1200"/>
              <a:buFont typeface="Days One"/>
              <a:buChar char="○"/>
            </a:pPr>
            <a:r>
              <a:rPr lang="en">
                <a:latin typeface="Days One"/>
                <a:ea typeface="Days One"/>
                <a:cs typeface="Days One"/>
                <a:sym typeface="Days One"/>
              </a:rPr>
              <a:t>Can provide coverage for customers waiting in line outside.</a:t>
            </a:r>
            <a:endParaRPr>
              <a:latin typeface="Days One"/>
              <a:ea typeface="Days One"/>
              <a:cs typeface="Days One"/>
              <a:sym typeface="Days One"/>
            </a:endParaRPr>
          </a:p>
          <a:p>
            <a:pPr indent="0" lvl="0" marL="0" rtl="0" algn="l">
              <a:spcBef>
                <a:spcPts val="0"/>
              </a:spcBef>
              <a:spcAft>
                <a:spcPts val="0"/>
              </a:spcAft>
              <a:buNone/>
            </a:pPr>
            <a:r>
              <a:t/>
            </a:r>
            <a:endParaRPr>
              <a:latin typeface="Days One"/>
              <a:ea typeface="Days One"/>
              <a:cs typeface="Days One"/>
              <a:sym typeface="Days One"/>
            </a:endParaRPr>
          </a:p>
          <a:p>
            <a:pPr indent="-304800" lvl="0" marL="457200" rtl="0" algn="l">
              <a:spcBef>
                <a:spcPts val="1000"/>
              </a:spcBef>
              <a:spcAft>
                <a:spcPts val="0"/>
              </a:spcAft>
              <a:buSzPts val="1200"/>
              <a:buFont typeface="Days One"/>
              <a:buChar char="●"/>
            </a:pPr>
            <a:r>
              <a:rPr lang="en">
                <a:latin typeface="Days One"/>
                <a:ea typeface="Days One"/>
                <a:cs typeface="Days One"/>
                <a:sym typeface="Days One"/>
              </a:rPr>
              <a:t>When there are snow and rain conditions, increase maintenance staff to decrease downtimes for all rides/attractions.</a:t>
            </a:r>
            <a:endParaRPr>
              <a:latin typeface="Days One"/>
              <a:ea typeface="Days One"/>
              <a:cs typeface="Days One"/>
              <a:sym typeface="Days One"/>
            </a:endParaRPr>
          </a:p>
          <a:p>
            <a:pPr indent="-304800" lvl="1" marL="914400" rtl="0" algn="l">
              <a:spcBef>
                <a:spcPts val="0"/>
              </a:spcBef>
              <a:spcAft>
                <a:spcPts val="0"/>
              </a:spcAft>
              <a:buSzPts val="1200"/>
              <a:buFont typeface="Days One"/>
              <a:buChar char="○"/>
            </a:pPr>
            <a:r>
              <a:rPr lang="en">
                <a:latin typeface="Days One"/>
                <a:ea typeface="Days One"/>
                <a:cs typeface="Days One"/>
                <a:sym typeface="Days One"/>
              </a:rPr>
              <a:t>More </a:t>
            </a:r>
            <a:r>
              <a:rPr lang="en">
                <a:latin typeface="Days One"/>
                <a:ea typeface="Days One"/>
                <a:cs typeface="Days One"/>
                <a:sym typeface="Days One"/>
              </a:rPr>
              <a:t>maintenance</a:t>
            </a:r>
            <a:r>
              <a:rPr lang="en">
                <a:latin typeface="Days One"/>
                <a:ea typeface="Days One"/>
                <a:cs typeface="Days One"/>
                <a:sym typeface="Days One"/>
              </a:rPr>
              <a:t> staff can get rides up and going sooner, decreasing wait times</a:t>
            </a:r>
            <a:endParaRPr>
              <a:latin typeface="Days One"/>
              <a:ea typeface="Days One"/>
              <a:cs typeface="Days One"/>
              <a:sym typeface="Days One"/>
            </a:endParaRPr>
          </a:p>
          <a:p>
            <a:pPr indent="0" lvl="0" marL="0" rtl="0" algn="l">
              <a:spcBef>
                <a:spcPts val="0"/>
              </a:spcBef>
              <a:spcAft>
                <a:spcPts val="0"/>
              </a:spcAft>
              <a:buNone/>
            </a:pPr>
            <a:r>
              <a:t/>
            </a:r>
            <a:endParaRPr>
              <a:latin typeface="Days One"/>
              <a:ea typeface="Days One"/>
              <a:cs typeface="Days One"/>
              <a:sym typeface="Days One"/>
            </a:endParaRPr>
          </a:p>
          <a:p>
            <a:pPr indent="-304800" lvl="0" marL="457200" rtl="0" algn="l">
              <a:spcBef>
                <a:spcPts val="1000"/>
              </a:spcBef>
              <a:spcAft>
                <a:spcPts val="0"/>
              </a:spcAft>
              <a:buSzPts val="1200"/>
              <a:buFont typeface="Days One"/>
              <a:buChar char="●"/>
            </a:pPr>
            <a:r>
              <a:rPr lang="en">
                <a:latin typeface="Days One"/>
                <a:ea typeface="Days One"/>
                <a:cs typeface="Days One"/>
                <a:sym typeface="Days One"/>
              </a:rPr>
              <a:t>WDW can expect higher average wait times at around hour 12-14 of the day along with higher temperatures.</a:t>
            </a:r>
            <a:endParaRPr>
              <a:latin typeface="Days One"/>
              <a:ea typeface="Days One"/>
              <a:cs typeface="Days One"/>
              <a:sym typeface="Days One"/>
            </a:endParaRPr>
          </a:p>
          <a:p>
            <a:pPr indent="-304800" lvl="1" marL="914400" rtl="0" algn="l">
              <a:spcBef>
                <a:spcPts val="0"/>
              </a:spcBef>
              <a:spcAft>
                <a:spcPts val="0"/>
              </a:spcAft>
              <a:buSzPts val="1200"/>
              <a:buFont typeface="Days One"/>
              <a:buChar char="○"/>
            </a:pPr>
            <a:r>
              <a:rPr lang="en">
                <a:latin typeface="Days One"/>
                <a:ea typeface="Days One"/>
                <a:cs typeface="Days One"/>
                <a:sym typeface="Days One"/>
              </a:rPr>
              <a:t>Can add refreshment stations to improve customer experience</a:t>
            </a:r>
            <a:endParaRPr>
              <a:latin typeface="Days One"/>
              <a:ea typeface="Days One"/>
              <a:cs typeface="Days One"/>
              <a:sym typeface="Days On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9" name="Shape 2119"/>
        <p:cNvGrpSpPr/>
        <p:nvPr/>
      </p:nvGrpSpPr>
      <p:grpSpPr>
        <a:xfrm>
          <a:off x="0" y="0"/>
          <a:ext cx="0" cy="0"/>
          <a:chOff x="0" y="0"/>
          <a:chExt cx="0" cy="0"/>
        </a:xfrm>
      </p:grpSpPr>
      <p:pic>
        <p:nvPicPr>
          <p:cNvPr id="2120" name="Google Shape;2120;p48"/>
          <p:cNvPicPr preferRelativeResize="0"/>
          <p:nvPr/>
        </p:nvPicPr>
        <p:blipFill>
          <a:blip r:embed="rId3">
            <a:alphaModFix/>
          </a:blip>
          <a:stretch>
            <a:fillRect/>
          </a:stretch>
        </p:blipFill>
        <p:spPr>
          <a:xfrm>
            <a:off x="0" y="0"/>
            <a:ext cx="9144000" cy="5143500"/>
          </a:xfrm>
          <a:prstGeom prst="rect">
            <a:avLst/>
          </a:prstGeom>
          <a:noFill/>
          <a:ln>
            <a:noFill/>
          </a:ln>
          <a:effectLst>
            <a:outerShdw blurRad="57150" rotWithShape="0" algn="bl" dir="5400000" dist="19050">
              <a:srgbClr val="000000"/>
            </a:outerShdw>
          </a:effectLst>
        </p:spPr>
      </p:pic>
      <p:sp>
        <p:nvSpPr>
          <p:cNvPr id="2121" name="Google Shape;2121;p48"/>
          <p:cNvSpPr txBox="1"/>
          <p:nvPr>
            <p:ph type="title"/>
          </p:nvPr>
        </p:nvSpPr>
        <p:spPr>
          <a:xfrm>
            <a:off x="666150" y="2134150"/>
            <a:ext cx="7704000" cy="592200"/>
          </a:xfrm>
          <a:prstGeom prst="rect">
            <a:avLst/>
          </a:prstGeom>
          <a:effectLst>
            <a:outerShdw blurRad="57150" rotWithShape="0" algn="bl" dir="5400000" dist="19050">
              <a:srgbClr val="000000">
                <a:alpha val="95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FFC800"/>
                </a:solidFill>
              </a:rPr>
              <a:t>Thank you!</a:t>
            </a:r>
            <a:endParaRPr sz="4800">
              <a:solidFill>
                <a:srgbClr val="FFC8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8" name="Shape 2028"/>
        <p:cNvGrpSpPr/>
        <p:nvPr/>
      </p:nvGrpSpPr>
      <p:grpSpPr>
        <a:xfrm>
          <a:off x="0" y="0"/>
          <a:ext cx="0" cy="0"/>
          <a:chOff x="0" y="0"/>
          <a:chExt cx="0" cy="0"/>
        </a:xfrm>
      </p:grpSpPr>
      <p:sp>
        <p:nvSpPr>
          <p:cNvPr id="2029" name="Google Shape;2029;p35"/>
          <p:cNvSpPr txBox="1"/>
          <p:nvPr>
            <p:ph type="title"/>
          </p:nvPr>
        </p:nvSpPr>
        <p:spPr>
          <a:xfrm>
            <a:off x="955625" y="438275"/>
            <a:ext cx="6583800" cy="5727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 &amp; </a:t>
            </a:r>
            <a:r>
              <a:rPr lang="en"/>
              <a:t>Purpose</a:t>
            </a:r>
            <a:endParaRPr/>
          </a:p>
        </p:txBody>
      </p:sp>
      <p:sp>
        <p:nvSpPr>
          <p:cNvPr id="2030" name="Google Shape;2030;p35"/>
          <p:cNvSpPr txBox="1"/>
          <p:nvPr>
            <p:ph idx="1" type="body"/>
          </p:nvPr>
        </p:nvSpPr>
        <p:spPr>
          <a:xfrm>
            <a:off x="854650" y="1215750"/>
            <a:ext cx="4618200" cy="34164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a:latin typeface="Days One"/>
              <a:ea typeface="Days One"/>
              <a:cs typeface="Days One"/>
              <a:sym typeface="Days One"/>
            </a:endParaRPr>
          </a:p>
          <a:p>
            <a:pPr indent="-304800" lvl="0" marL="457200" rtl="0" algn="l">
              <a:lnSpc>
                <a:spcPct val="150000"/>
              </a:lnSpc>
              <a:spcBef>
                <a:spcPts val="0"/>
              </a:spcBef>
              <a:spcAft>
                <a:spcPts val="0"/>
              </a:spcAft>
              <a:buSzPts val="1200"/>
              <a:buFont typeface="Days One"/>
              <a:buChar char="●"/>
            </a:pPr>
            <a:r>
              <a:rPr lang="en">
                <a:latin typeface="Days One"/>
                <a:ea typeface="Days One"/>
                <a:cs typeface="Days One"/>
                <a:sym typeface="Days One"/>
              </a:rPr>
              <a:t> </a:t>
            </a:r>
            <a:r>
              <a:rPr lang="en">
                <a:latin typeface="Days One"/>
                <a:ea typeface="Days One"/>
                <a:cs typeface="Days One"/>
                <a:sym typeface="Days One"/>
              </a:rPr>
              <a:t>Plan to analyze weather data and the impact</a:t>
            </a:r>
            <a:endParaRPr>
              <a:latin typeface="Days One"/>
              <a:ea typeface="Days One"/>
              <a:cs typeface="Days One"/>
              <a:sym typeface="Days One"/>
            </a:endParaRPr>
          </a:p>
          <a:p>
            <a:pPr indent="-304800" lvl="0" marL="457200" rtl="0" algn="l">
              <a:lnSpc>
                <a:spcPct val="150000"/>
              </a:lnSpc>
              <a:spcBef>
                <a:spcPts val="0"/>
              </a:spcBef>
              <a:spcAft>
                <a:spcPts val="0"/>
              </a:spcAft>
              <a:buSzPts val="1200"/>
              <a:buFont typeface="Days One"/>
              <a:buChar char="●"/>
            </a:pPr>
            <a:r>
              <a:rPr lang="en">
                <a:latin typeface="Days One"/>
                <a:ea typeface="Days One"/>
                <a:cs typeface="Days One"/>
                <a:sym typeface="Days One"/>
              </a:rPr>
              <a:t>Develop an understanding on how weather can crucially influence visitor behavior and crowd flow</a:t>
            </a:r>
            <a:endParaRPr>
              <a:latin typeface="Days One"/>
              <a:ea typeface="Days One"/>
              <a:cs typeface="Days One"/>
              <a:sym typeface="Days One"/>
            </a:endParaRPr>
          </a:p>
          <a:p>
            <a:pPr indent="-304800" lvl="1" marL="914400" rtl="0" algn="l">
              <a:lnSpc>
                <a:spcPct val="150000"/>
              </a:lnSpc>
              <a:spcBef>
                <a:spcPts val="0"/>
              </a:spcBef>
              <a:spcAft>
                <a:spcPts val="0"/>
              </a:spcAft>
              <a:buSzPts val="1200"/>
              <a:buFont typeface="Days One"/>
              <a:buChar char="○"/>
            </a:pPr>
            <a:r>
              <a:rPr lang="en">
                <a:latin typeface="Days One"/>
                <a:ea typeface="Days One"/>
                <a:cs typeface="Days One"/>
                <a:sym typeface="Days One"/>
              </a:rPr>
              <a:t>Benefits the Park Management on making informed decisions </a:t>
            </a:r>
            <a:endParaRPr>
              <a:latin typeface="Days One"/>
              <a:ea typeface="Days One"/>
              <a:cs typeface="Days One"/>
              <a:sym typeface="Days One"/>
            </a:endParaRPr>
          </a:p>
          <a:p>
            <a:pPr indent="-304800" lvl="0" marL="457200" rtl="0" algn="l">
              <a:lnSpc>
                <a:spcPct val="150000"/>
              </a:lnSpc>
              <a:spcBef>
                <a:spcPts val="0"/>
              </a:spcBef>
              <a:spcAft>
                <a:spcPts val="0"/>
              </a:spcAft>
              <a:buSzPts val="1200"/>
              <a:buFont typeface="Days One"/>
              <a:buChar char="●"/>
            </a:pPr>
            <a:r>
              <a:rPr lang="en">
                <a:latin typeface="Days One"/>
                <a:ea typeface="Days One"/>
                <a:cs typeface="Days One"/>
                <a:sym typeface="Days One"/>
              </a:rPr>
              <a:t>E</a:t>
            </a:r>
            <a:r>
              <a:rPr lang="en">
                <a:latin typeface="Days One"/>
                <a:ea typeface="Days One"/>
                <a:cs typeface="Days One"/>
                <a:sym typeface="Days One"/>
              </a:rPr>
              <a:t>nhance operational efficiency and resource allocation within </a:t>
            </a:r>
            <a:r>
              <a:rPr lang="en">
                <a:latin typeface="Days One"/>
                <a:ea typeface="Days One"/>
                <a:cs typeface="Days One"/>
                <a:sym typeface="Days One"/>
              </a:rPr>
              <a:t>Disney World</a:t>
            </a:r>
            <a:r>
              <a:rPr lang="en">
                <a:latin typeface="Days One"/>
                <a:ea typeface="Days One"/>
                <a:cs typeface="Days One"/>
                <a:sym typeface="Days One"/>
              </a:rPr>
              <a:t>.</a:t>
            </a:r>
            <a:endParaRPr>
              <a:latin typeface="Days One"/>
              <a:ea typeface="Days One"/>
              <a:cs typeface="Days One"/>
              <a:sym typeface="Days One"/>
            </a:endParaRPr>
          </a:p>
        </p:txBody>
      </p:sp>
      <p:pic>
        <p:nvPicPr>
          <p:cNvPr id="2031" name="Google Shape;2031;p35"/>
          <p:cNvPicPr preferRelativeResize="0"/>
          <p:nvPr/>
        </p:nvPicPr>
        <p:blipFill>
          <a:blip r:embed="rId3">
            <a:alphaModFix/>
          </a:blip>
          <a:stretch>
            <a:fillRect/>
          </a:stretch>
        </p:blipFill>
        <p:spPr>
          <a:xfrm>
            <a:off x="5472850" y="1109550"/>
            <a:ext cx="3366350" cy="1889500"/>
          </a:xfrm>
          <a:prstGeom prst="rect">
            <a:avLst/>
          </a:prstGeom>
          <a:noFill/>
          <a:ln>
            <a:noFill/>
          </a:ln>
        </p:spPr>
      </p:pic>
      <p:pic>
        <p:nvPicPr>
          <p:cNvPr id="2032" name="Google Shape;2032;p35"/>
          <p:cNvPicPr preferRelativeResize="0"/>
          <p:nvPr/>
        </p:nvPicPr>
        <p:blipFill>
          <a:blip r:embed="rId4">
            <a:alphaModFix/>
          </a:blip>
          <a:stretch>
            <a:fillRect/>
          </a:stretch>
        </p:blipFill>
        <p:spPr>
          <a:xfrm>
            <a:off x="6507175" y="3144725"/>
            <a:ext cx="2422584" cy="1839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6" name="Shape 2036"/>
        <p:cNvGrpSpPr/>
        <p:nvPr/>
      </p:nvGrpSpPr>
      <p:grpSpPr>
        <a:xfrm>
          <a:off x="0" y="0"/>
          <a:ext cx="0" cy="0"/>
          <a:chOff x="0" y="0"/>
          <a:chExt cx="0" cy="0"/>
        </a:xfrm>
      </p:grpSpPr>
      <p:sp>
        <p:nvSpPr>
          <p:cNvPr id="2037" name="Google Shape;2037;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Background</a:t>
            </a:r>
            <a:r>
              <a:rPr lang="en"/>
              <a:t> Info</a:t>
            </a:r>
            <a:endParaRPr/>
          </a:p>
        </p:txBody>
      </p:sp>
      <p:sp>
        <p:nvSpPr>
          <p:cNvPr id="2038" name="Google Shape;2038;p36"/>
          <p:cNvSpPr txBox="1"/>
          <p:nvPr>
            <p:ph idx="1" type="body"/>
          </p:nvPr>
        </p:nvSpPr>
        <p:spPr>
          <a:xfrm>
            <a:off x="720000" y="1215750"/>
            <a:ext cx="7704000" cy="36453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Font typeface="Days One"/>
              <a:buChar char="●"/>
            </a:pPr>
            <a:r>
              <a:rPr lang="en">
                <a:latin typeface="Days One"/>
                <a:ea typeface="Days One"/>
                <a:cs typeface="Days One"/>
                <a:sym typeface="Days One"/>
              </a:rPr>
              <a:t>Background</a:t>
            </a:r>
            <a:endParaRPr>
              <a:latin typeface="Days One"/>
              <a:ea typeface="Days One"/>
              <a:cs typeface="Days One"/>
              <a:sym typeface="Days One"/>
            </a:endParaRPr>
          </a:p>
          <a:p>
            <a:pPr indent="-304800" lvl="1" marL="914400" rtl="0" algn="l">
              <a:spcBef>
                <a:spcPts val="0"/>
              </a:spcBef>
              <a:spcAft>
                <a:spcPts val="0"/>
              </a:spcAft>
              <a:buSzPts val="1200"/>
              <a:buFont typeface="Days One"/>
              <a:buChar char="○"/>
            </a:pPr>
            <a:r>
              <a:rPr lang="en">
                <a:latin typeface="Days One"/>
                <a:ea typeface="Days One"/>
                <a:cs typeface="Days One"/>
                <a:sym typeface="Days One"/>
              </a:rPr>
              <a:t>Disney World, located in Orlando, Florida, is one of the world's most popular tourist destinations. With its array of attractions and diverse visitor demographics, managing waiting times is crucial for providing an enjoyable experience to guests.</a:t>
            </a:r>
            <a:endParaRPr>
              <a:latin typeface="Days One"/>
              <a:ea typeface="Days One"/>
              <a:cs typeface="Days One"/>
              <a:sym typeface="Days One"/>
            </a:endParaRPr>
          </a:p>
          <a:p>
            <a:pPr indent="0" lvl="0" marL="457200" rtl="0" algn="l">
              <a:spcBef>
                <a:spcPts val="0"/>
              </a:spcBef>
              <a:spcAft>
                <a:spcPts val="0"/>
              </a:spcAft>
              <a:buNone/>
            </a:pPr>
            <a:r>
              <a:t/>
            </a:r>
            <a:endParaRPr>
              <a:latin typeface="Days One"/>
              <a:ea typeface="Days One"/>
              <a:cs typeface="Days One"/>
              <a:sym typeface="Days One"/>
            </a:endParaRPr>
          </a:p>
          <a:p>
            <a:pPr indent="-304800" lvl="0" marL="457200" rtl="0" algn="l">
              <a:spcBef>
                <a:spcPts val="0"/>
              </a:spcBef>
              <a:spcAft>
                <a:spcPts val="0"/>
              </a:spcAft>
              <a:buSzPts val="1200"/>
              <a:buFont typeface="Days One"/>
              <a:buChar char="●"/>
            </a:pPr>
            <a:r>
              <a:rPr lang="en">
                <a:latin typeface="Days One"/>
                <a:ea typeface="Days One"/>
                <a:cs typeface="Days One"/>
                <a:sym typeface="Days One"/>
              </a:rPr>
              <a:t>Data</a:t>
            </a:r>
            <a:endParaRPr>
              <a:latin typeface="Days One"/>
              <a:ea typeface="Days One"/>
              <a:cs typeface="Days One"/>
              <a:sym typeface="Days One"/>
            </a:endParaRPr>
          </a:p>
          <a:p>
            <a:pPr indent="-304800" lvl="1" marL="914400" rtl="0" algn="l">
              <a:spcBef>
                <a:spcPts val="0"/>
              </a:spcBef>
              <a:spcAft>
                <a:spcPts val="0"/>
              </a:spcAft>
              <a:buSzPts val="1200"/>
              <a:buFont typeface="Days One"/>
              <a:buChar char="○"/>
            </a:pPr>
            <a:r>
              <a:rPr lang="en">
                <a:latin typeface="Days One"/>
                <a:ea typeface="Days One"/>
                <a:cs typeface="Days One"/>
                <a:sym typeface="Days One"/>
              </a:rPr>
              <a:t>Primary data focuses on waiting times for different </a:t>
            </a:r>
            <a:r>
              <a:rPr lang="en">
                <a:latin typeface="Days One"/>
                <a:ea typeface="Days One"/>
                <a:cs typeface="Days One"/>
                <a:sym typeface="Days One"/>
              </a:rPr>
              <a:t>popular</a:t>
            </a:r>
            <a:r>
              <a:rPr lang="en">
                <a:latin typeface="Days One"/>
                <a:ea typeface="Days One"/>
                <a:cs typeface="Days One"/>
                <a:sym typeface="Days One"/>
              </a:rPr>
              <a:t> </a:t>
            </a:r>
            <a:r>
              <a:rPr lang="en">
                <a:latin typeface="Days One"/>
                <a:ea typeface="Days One"/>
                <a:cs typeface="Days One"/>
                <a:sym typeface="Days One"/>
              </a:rPr>
              <a:t>attractions/</a:t>
            </a:r>
            <a:r>
              <a:rPr lang="en">
                <a:latin typeface="Days One"/>
                <a:ea typeface="Days One"/>
                <a:cs typeface="Days One"/>
                <a:sym typeface="Days One"/>
              </a:rPr>
              <a:t>rides at </a:t>
            </a:r>
            <a:r>
              <a:rPr lang="en">
                <a:latin typeface="Days One"/>
                <a:ea typeface="Days One"/>
                <a:cs typeface="Days One"/>
                <a:sym typeface="Days One"/>
              </a:rPr>
              <a:t>Walt Disney World (WDW) in</a:t>
            </a:r>
            <a:r>
              <a:rPr lang="en">
                <a:latin typeface="Days One"/>
                <a:ea typeface="Days One"/>
                <a:cs typeface="Days One"/>
                <a:sym typeface="Days One"/>
              </a:rPr>
              <a:t> Orlando, Florida.</a:t>
            </a:r>
            <a:endParaRPr>
              <a:latin typeface="Days One"/>
              <a:ea typeface="Days One"/>
              <a:cs typeface="Days One"/>
              <a:sym typeface="Days One"/>
            </a:endParaRPr>
          </a:p>
          <a:p>
            <a:pPr indent="-304800" lvl="1" marL="914400" rtl="0" algn="l">
              <a:spcBef>
                <a:spcPts val="0"/>
              </a:spcBef>
              <a:spcAft>
                <a:spcPts val="0"/>
              </a:spcAft>
              <a:buSzPts val="1200"/>
              <a:buFont typeface="Days One"/>
              <a:buChar char="○"/>
            </a:pPr>
            <a:r>
              <a:rPr lang="en">
                <a:latin typeface="Days One"/>
                <a:ea typeface="Days One"/>
                <a:cs typeface="Days One"/>
                <a:sym typeface="Days One"/>
              </a:rPr>
              <a:t>Collected from “touringplans.com” from 2012 to 2022 across 13 different rides over 17 seasons.</a:t>
            </a:r>
            <a:endParaRPr>
              <a:latin typeface="Days One"/>
              <a:ea typeface="Days One"/>
              <a:cs typeface="Days One"/>
              <a:sym typeface="Days One"/>
            </a:endParaRPr>
          </a:p>
          <a:p>
            <a:pPr indent="-304800" lvl="1" marL="914400" rtl="0" algn="l">
              <a:spcBef>
                <a:spcPts val="0"/>
              </a:spcBef>
              <a:spcAft>
                <a:spcPts val="0"/>
              </a:spcAft>
              <a:buSzPts val="1200"/>
              <a:buFont typeface="Days One"/>
              <a:buChar char="○"/>
            </a:pPr>
            <a:r>
              <a:rPr lang="en">
                <a:latin typeface="Days One"/>
                <a:ea typeface="Days One"/>
                <a:cs typeface="Days One"/>
                <a:sym typeface="Days One"/>
              </a:rPr>
              <a:t>Secondary data focuses on the different weather conditions at the park by the hour per day.</a:t>
            </a:r>
            <a:endParaRPr>
              <a:latin typeface="Days One"/>
              <a:ea typeface="Days One"/>
              <a:cs typeface="Days One"/>
              <a:sym typeface="Days One"/>
            </a:endParaRPr>
          </a:p>
          <a:p>
            <a:pPr indent="-304800" lvl="2" marL="1371600" rtl="0" algn="l">
              <a:spcBef>
                <a:spcPts val="0"/>
              </a:spcBef>
              <a:spcAft>
                <a:spcPts val="0"/>
              </a:spcAft>
              <a:buSzPts val="1200"/>
              <a:buFont typeface="Days One"/>
              <a:buChar char="■"/>
            </a:pPr>
            <a:r>
              <a:rPr lang="en">
                <a:latin typeface="Days One"/>
                <a:ea typeface="Days One"/>
                <a:cs typeface="Days One"/>
                <a:sym typeface="Days One"/>
              </a:rPr>
              <a:t>NOTE: There will be snow condition data due to WDW releasing fake snow for events.</a:t>
            </a:r>
            <a:endParaRPr>
              <a:latin typeface="Days One"/>
              <a:ea typeface="Days One"/>
              <a:cs typeface="Days One"/>
              <a:sym typeface="Days One"/>
            </a:endParaRPr>
          </a:p>
          <a:p>
            <a:pPr indent="-304800" lvl="0" marL="457200" rtl="0" algn="l">
              <a:spcBef>
                <a:spcPts val="0"/>
              </a:spcBef>
              <a:spcAft>
                <a:spcPts val="0"/>
              </a:spcAft>
              <a:buSzPts val="1200"/>
              <a:buFont typeface="Days One"/>
              <a:buChar char="●"/>
            </a:pPr>
            <a:r>
              <a:rPr lang="en">
                <a:latin typeface="Days One"/>
                <a:ea typeface="Days One"/>
                <a:cs typeface="Days One"/>
                <a:sym typeface="Days One"/>
              </a:rPr>
              <a:t>Relevance</a:t>
            </a:r>
            <a:endParaRPr>
              <a:latin typeface="Days One"/>
              <a:ea typeface="Days One"/>
              <a:cs typeface="Days One"/>
              <a:sym typeface="Days One"/>
            </a:endParaRPr>
          </a:p>
          <a:p>
            <a:pPr indent="-304800" lvl="1" marL="914400" rtl="0" algn="l">
              <a:spcBef>
                <a:spcPts val="0"/>
              </a:spcBef>
              <a:spcAft>
                <a:spcPts val="0"/>
              </a:spcAft>
              <a:buSzPts val="1200"/>
              <a:buFont typeface="Days One"/>
              <a:buChar char="○"/>
            </a:pPr>
            <a:r>
              <a:rPr lang="en">
                <a:latin typeface="Days One"/>
                <a:ea typeface="Days One"/>
                <a:cs typeface="Days One"/>
                <a:sym typeface="Days One"/>
              </a:rPr>
              <a:t>Weather conditions, such as temperature, precipitation, and weather type/description, have the potential to influence visitor behavior and crowd flow within the park. Understanding this relationship is essential for optimizing operational efficiency and enhancing guest satisfaction.</a:t>
            </a:r>
            <a:endParaRPr>
              <a:latin typeface="Days One"/>
              <a:ea typeface="Days One"/>
              <a:cs typeface="Days One"/>
              <a:sym typeface="Days One"/>
            </a:endParaRPr>
          </a:p>
          <a:p>
            <a:pPr indent="0" lvl="0" marL="457200" rtl="0" algn="l">
              <a:spcBef>
                <a:spcPts val="0"/>
              </a:spcBef>
              <a:spcAft>
                <a:spcPts val="0"/>
              </a:spcAft>
              <a:buNone/>
            </a:pPr>
            <a:r>
              <a:t/>
            </a:r>
            <a:endParaRPr>
              <a:latin typeface="Days One"/>
              <a:ea typeface="Days One"/>
              <a:cs typeface="Days One"/>
              <a:sym typeface="Days One"/>
            </a:endParaRPr>
          </a:p>
          <a:p>
            <a:pPr indent="0" lvl="0" marL="0" rtl="0" algn="l">
              <a:spcBef>
                <a:spcPts val="0"/>
              </a:spcBef>
              <a:spcAft>
                <a:spcPts val="0"/>
              </a:spcAft>
              <a:buNone/>
            </a:pPr>
            <a:r>
              <a:t/>
            </a:r>
            <a:endParaRPr>
              <a:latin typeface="Days One"/>
              <a:ea typeface="Days One"/>
              <a:cs typeface="Days One"/>
              <a:sym typeface="Days One"/>
            </a:endParaRPr>
          </a:p>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2" name="Shape 2042"/>
        <p:cNvGrpSpPr/>
        <p:nvPr/>
      </p:nvGrpSpPr>
      <p:grpSpPr>
        <a:xfrm>
          <a:off x="0" y="0"/>
          <a:ext cx="0" cy="0"/>
          <a:chOff x="0" y="0"/>
          <a:chExt cx="0" cy="0"/>
        </a:xfrm>
      </p:grpSpPr>
      <p:sp>
        <p:nvSpPr>
          <p:cNvPr id="2043" name="Google Shape;2043;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Research Questions</a:t>
            </a:r>
            <a:r>
              <a:rPr lang="en"/>
              <a:t> and Objective</a:t>
            </a:r>
            <a:endParaRPr/>
          </a:p>
        </p:txBody>
      </p:sp>
      <p:sp>
        <p:nvSpPr>
          <p:cNvPr id="2044" name="Google Shape;2044;p37"/>
          <p:cNvSpPr txBox="1"/>
          <p:nvPr>
            <p:ph idx="1" type="body"/>
          </p:nvPr>
        </p:nvSpPr>
        <p:spPr>
          <a:xfrm>
            <a:off x="770500" y="1538900"/>
            <a:ext cx="7653600" cy="20772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Font typeface="Days One"/>
              <a:buChar char="-"/>
            </a:pPr>
            <a:r>
              <a:rPr lang="en">
                <a:latin typeface="Days One"/>
                <a:ea typeface="Days One"/>
                <a:cs typeface="Days One"/>
                <a:sym typeface="Days One"/>
              </a:rPr>
              <a:t>How do different weather conditions (e.g., sunny, rainy, hot, cold) correlate with variations in waiting times at Disneyland attractions?</a:t>
            </a:r>
            <a:endParaRPr>
              <a:latin typeface="Days One"/>
              <a:ea typeface="Days One"/>
              <a:cs typeface="Days One"/>
              <a:sym typeface="Days One"/>
            </a:endParaRPr>
          </a:p>
          <a:p>
            <a:pPr indent="0" lvl="0" marL="0" rtl="0" algn="l">
              <a:spcBef>
                <a:spcPts val="0"/>
              </a:spcBef>
              <a:spcAft>
                <a:spcPts val="0"/>
              </a:spcAft>
              <a:buNone/>
            </a:pPr>
            <a:r>
              <a:t/>
            </a:r>
            <a:endParaRPr>
              <a:latin typeface="Days One"/>
              <a:ea typeface="Days One"/>
              <a:cs typeface="Days One"/>
              <a:sym typeface="Days One"/>
            </a:endParaRPr>
          </a:p>
          <a:p>
            <a:pPr indent="-304800" lvl="0" marL="457200" rtl="0" algn="l">
              <a:spcBef>
                <a:spcPts val="0"/>
              </a:spcBef>
              <a:spcAft>
                <a:spcPts val="0"/>
              </a:spcAft>
              <a:buSzPts val="1200"/>
              <a:buFont typeface="Days One"/>
              <a:buChar char="-"/>
            </a:pPr>
            <a:r>
              <a:rPr lang="en">
                <a:latin typeface="Days One"/>
                <a:ea typeface="Days One"/>
                <a:cs typeface="Days One"/>
                <a:sym typeface="Days One"/>
              </a:rPr>
              <a:t>How do the main weather conditions affect downtimes in rides/attractions?</a:t>
            </a:r>
            <a:endParaRPr>
              <a:latin typeface="Days One"/>
              <a:ea typeface="Days One"/>
              <a:cs typeface="Days One"/>
              <a:sym typeface="Days One"/>
            </a:endParaRPr>
          </a:p>
          <a:p>
            <a:pPr indent="0" lvl="0" marL="0" rtl="0" algn="l">
              <a:spcBef>
                <a:spcPts val="0"/>
              </a:spcBef>
              <a:spcAft>
                <a:spcPts val="0"/>
              </a:spcAft>
              <a:buNone/>
            </a:pPr>
            <a:r>
              <a:t/>
            </a:r>
            <a:endParaRPr>
              <a:latin typeface="Days One"/>
              <a:ea typeface="Days One"/>
              <a:cs typeface="Days One"/>
              <a:sym typeface="Days One"/>
            </a:endParaRPr>
          </a:p>
          <a:p>
            <a:pPr indent="-304800" lvl="0" marL="457200" rtl="0" algn="l">
              <a:spcBef>
                <a:spcPts val="0"/>
              </a:spcBef>
              <a:spcAft>
                <a:spcPts val="0"/>
              </a:spcAft>
              <a:buSzPts val="1200"/>
              <a:buFont typeface="Days One"/>
              <a:buChar char="-"/>
            </a:pPr>
            <a:r>
              <a:rPr lang="en">
                <a:latin typeface="Days One"/>
                <a:ea typeface="Days One"/>
                <a:cs typeface="Days One"/>
                <a:sym typeface="Days One"/>
              </a:rPr>
              <a:t>What is the average wait times of each attraction/ride by the hour compared to the temperature by the hour?</a:t>
            </a:r>
            <a:endParaRPr>
              <a:latin typeface="Days One"/>
              <a:ea typeface="Days One"/>
              <a:cs typeface="Days One"/>
              <a:sym typeface="Days One"/>
            </a:endParaRPr>
          </a:p>
          <a:p>
            <a:pPr indent="0" lvl="0" marL="457200" rtl="0" algn="l">
              <a:spcBef>
                <a:spcPts val="0"/>
              </a:spcBef>
              <a:spcAft>
                <a:spcPts val="0"/>
              </a:spcAft>
              <a:buNone/>
            </a:pPr>
            <a:r>
              <a:t/>
            </a:r>
            <a:endParaRPr>
              <a:latin typeface="Days One"/>
              <a:ea typeface="Days One"/>
              <a:cs typeface="Days One"/>
              <a:sym typeface="Days One"/>
            </a:endParaRPr>
          </a:p>
          <a:p>
            <a:pPr indent="-304800" lvl="0" marL="457200" rtl="0" algn="l">
              <a:spcBef>
                <a:spcPts val="0"/>
              </a:spcBef>
              <a:spcAft>
                <a:spcPts val="0"/>
              </a:spcAft>
              <a:buSzPts val="1200"/>
              <a:buFont typeface="Days One"/>
              <a:buChar char="-"/>
            </a:pPr>
            <a:r>
              <a:rPr lang="en">
                <a:latin typeface="Days One"/>
                <a:ea typeface="Days One"/>
                <a:cs typeface="Days One"/>
                <a:sym typeface="Days One"/>
              </a:rPr>
              <a:t>Objective: Investigate the relationship between weather conditions and waiting times/ride downtimes, leveraging historical data and weather patterns to uncover insights that can inform operational strategies within the park.</a:t>
            </a:r>
            <a:endParaRPr>
              <a:latin typeface="Days One"/>
              <a:ea typeface="Days One"/>
              <a:cs typeface="Days One"/>
              <a:sym typeface="Days One"/>
            </a:endParaRPr>
          </a:p>
          <a:p>
            <a:pPr indent="0" lvl="0" marL="457200" rtl="0" algn="l">
              <a:spcBef>
                <a:spcPts val="0"/>
              </a:spcBef>
              <a:spcAft>
                <a:spcPts val="0"/>
              </a:spcAft>
              <a:buNone/>
            </a:pPr>
            <a:r>
              <a:t/>
            </a:r>
            <a:endParaRPr>
              <a:latin typeface="Days One"/>
              <a:ea typeface="Days One"/>
              <a:cs typeface="Days One"/>
              <a:sym typeface="Days One"/>
            </a:endParaRPr>
          </a:p>
          <a:p>
            <a:pPr indent="0" lvl="0" marL="457200" rtl="0" algn="l">
              <a:spcBef>
                <a:spcPts val="0"/>
              </a:spcBef>
              <a:spcAft>
                <a:spcPts val="0"/>
              </a:spcAft>
              <a:buNone/>
            </a:pPr>
            <a:r>
              <a:t/>
            </a:r>
            <a:endParaRPr>
              <a:latin typeface="Days One"/>
              <a:ea typeface="Days One"/>
              <a:cs typeface="Days One"/>
              <a:sym typeface="Days One"/>
            </a:endParaRPr>
          </a:p>
        </p:txBody>
      </p:sp>
      <p:pic>
        <p:nvPicPr>
          <p:cNvPr id="2045" name="Google Shape;2045;p37"/>
          <p:cNvPicPr preferRelativeResize="0"/>
          <p:nvPr/>
        </p:nvPicPr>
        <p:blipFill rotWithShape="1">
          <a:blip r:embed="rId3">
            <a:alphaModFix/>
          </a:blip>
          <a:srcRect b="22513" l="-2020" r="2020" t="3379"/>
          <a:stretch/>
        </p:blipFill>
        <p:spPr>
          <a:xfrm>
            <a:off x="3180700" y="3682347"/>
            <a:ext cx="2647950" cy="14611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9" name="Shape 2049"/>
        <p:cNvGrpSpPr/>
        <p:nvPr/>
      </p:nvGrpSpPr>
      <p:grpSpPr>
        <a:xfrm>
          <a:off x="0" y="0"/>
          <a:ext cx="0" cy="0"/>
          <a:chOff x="0" y="0"/>
          <a:chExt cx="0" cy="0"/>
        </a:xfrm>
      </p:grpSpPr>
      <p:sp>
        <p:nvSpPr>
          <p:cNvPr id="2050" name="Google Shape;2050;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Cleaning Wait Times Data</a:t>
            </a:r>
            <a:endParaRPr/>
          </a:p>
        </p:txBody>
      </p:sp>
      <p:sp>
        <p:nvSpPr>
          <p:cNvPr id="2051" name="Google Shape;2051;p38"/>
          <p:cNvSpPr txBox="1"/>
          <p:nvPr>
            <p:ph idx="1" type="body"/>
          </p:nvPr>
        </p:nvSpPr>
        <p:spPr>
          <a:xfrm>
            <a:off x="720000" y="1215751"/>
            <a:ext cx="7704000" cy="2044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Font typeface="Days One"/>
              <a:buChar char="●"/>
            </a:pPr>
            <a:r>
              <a:rPr lang="en">
                <a:latin typeface="Days One"/>
                <a:ea typeface="Days One"/>
                <a:cs typeface="Days One"/>
                <a:sym typeface="Days One"/>
              </a:rPr>
              <a:t>Primary dataset had minor changes</a:t>
            </a:r>
            <a:endParaRPr>
              <a:latin typeface="Days One"/>
              <a:ea typeface="Days One"/>
              <a:cs typeface="Days One"/>
              <a:sym typeface="Days One"/>
            </a:endParaRPr>
          </a:p>
          <a:p>
            <a:pPr indent="-304800" lvl="1" marL="914400" rtl="0" algn="l">
              <a:spcBef>
                <a:spcPts val="0"/>
              </a:spcBef>
              <a:spcAft>
                <a:spcPts val="0"/>
              </a:spcAft>
              <a:buSzPts val="1200"/>
              <a:buFont typeface="Days One"/>
              <a:buChar char="○"/>
            </a:pPr>
            <a:r>
              <a:rPr lang="en">
                <a:latin typeface="Days One"/>
                <a:ea typeface="Days One"/>
                <a:cs typeface="Days One"/>
                <a:sym typeface="Days One"/>
              </a:rPr>
              <a:t>Renaming of columns for easier merging</a:t>
            </a:r>
            <a:endParaRPr>
              <a:latin typeface="Days One"/>
              <a:ea typeface="Days One"/>
              <a:cs typeface="Days One"/>
              <a:sym typeface="Days One"/>
            </a:endParaRPr>
          </a:p>
          <a:p>
            <a:pPr indent="-304800" lvl="1" marL="914400" rtl="0" algn="l">
              <a:spcBef>
                <a:spcPts val="0"/>
              </a:spcBef>
              <a:spcAft>
                <a:spcPts val="0"/>
              </a:spcAft>
              <a:buSzPts val="1200"/>
              <a:buFont typeface="Days One"/>
              <a:buChar char="○"/>
            </a:pPr>
            <a:r>
              <a:rPr lang="en">
                <a:latin typeface="Days One"/>
                <a:ea typeface="Days One"/>
                <a:cs typeface="Days One"/>
                <a:sym typeface="Days One"/>
              </a:rPr>
              <a:t>Sort data in chronological order by date and then time</a:t>
            </a:r>
            <a:endParaRPr>
              <a:latin typeface="Days One"/>
              <a:ea typeface="Days One"/>
              <a:cs typeface="Days One"/>
              <a:sym typeface="Days One"/>
            </a:endParaRPr>
          </a:p>
          <a:p>
            <a:pPr indent="-304800" lvl="1" marL="914400" rtl="0" algn="l">
              <a:spcBef>
                <a:spcPts val="0"/>
              </a:spcBef>
              <a:spcAft>
                <a:spcPts val="0"/>
              </a:spcAft>
              <a:buSzPts val="1200"/>
              <a:buFont typeface="Days One"/>
              <a:buChar char="○"/>
            </a:pPr>
            <a:r>
              <a:rPr lang="en">
                <a:latin typeface="Days One"/>
                <a:ea typeface="Days One"/>
                <a:cs typeface="Days One"/>
                <a:sym typeface="Days One"/>
              </a:rPr>
              <a:t>Filter by specific dates </a:t>
            </a:r>
            <a:endParaRPr>
              <a:latin typeface="Days One"/>
              <a:ea typeface="Days One"/>
              <a:cs typeface="Days One"/>
              <a:sym typeface="Days One"/>
            </a:endParaRPr>
          </a:p>
          <a:p>
            <a:pPr indent="0" lvl="0" marL="914400" rtl="0" algn="l">
              <a:spcBef>
                <a:spcPts val="0"/>
              </a:spcBef>
              <a:spcAft>
                <a:spcPts val="0"/>
              </a:spcAft>
              <a:buNone/>
            </a:pPr>
            <a:r>
              <a:t/>
            </a:r>
            <a:endParaRPr>
              <a:latin typeface="Days One"/>
              <a:ea typeface="Days One"/>
              <a:cs typeface="Days One"/>
              <a:sym typeface="Days One"/>
            </a:endParaRPr>
          </a:p>
          <a:p>
            <a:pPr indent="-304800" lvl="0" marL="457200" rtl="0" algn="l">
              <a:spcBef>
                <a:spcPts val="0"/>
              </a:spcBef>
              <a:spcAft>
                <a:spcPts val="0"/>
              </a:spcAft>
              <a:buSzPts val="1200"/>
              <a:buFont typeface="Days One"/>
              <a:buChar char="●"/>
            </a:pPr>
            <a:r>
              <a:rPr lang="en">
                <a:latin typeface="Days One"/>
                <a:ea typeface="Days One"/>
                <a:cs typeface="Days One"/>
                <a:sym typeface="Days One"/>
              </a:rPr>
              <a:t>Could only filter up to a year due to the size of the dataset when merged with over 3.5 million rows</a:t>
            </a:r>
            <a:endParaRPr>
              <a:latin typeface="Days One"/>
              <a:ea typeface="Days One"/>
              <a:cs typeface="Days One"/>
              <a:sym typeface="Days One"/>
            </a:endParaRPr>
          </a:p>
          <a:p>
            <a:pPr indent="-304800" lvl="1" marL="914400" rtl="0" algn="l">
              <a:spcBef>
                <a:spcPts val="0"/>
              </a:spcBef>
              <a:spcAft>
                <a:spcPts val="0"/>
              </a:spcAft>
              <a:buSzPts val="1200"/>
              <a:buFont typeface="Days One"/>
              <a:buChar char="○"/>
            </a:pPr>
            <a:r>
              <a:rPr lang="en">
                <a:latin typeface="Days One"/>
                <a:ea typeface="Days One"/>
                <a:cs typeface="Days One"/>
                <a:sym typeface="Days One"/>
              </a:rPr>
              <a:t>Narrowed down to 766,062 rows</a:t>
            </a:r>
            <a:endParaRPr>
              <a:latin typeface="Days One"/>
              <a:ea typeface="Days One"/>
              <a:cs typeface="Days One"/>
              <a:sym typeface="Days One"/>
            </a:endParaRPr>
          </a:p>
          <a:p>
            <a:pPr indent="0" lvl="0" marL="914400" rtl="0" algn="l">
              <a:spcBef>
                <a:spcPts val="0"/>
              </a:spcBef>
              <a:spcAft>
                <a:spcPts val="0"/>
              </a:spcAft>
              <a:buNone/>
            </a:pPr>
            <a:r>
              <a:t/>
            </a:r>
            <a:endParaRPr>
              <a:latin typeface="Days One"/>
              <a:ea typeface="Days One"/>
              <a:cs typeface="Days One"/>
              <a:sym typeface="Days One"/>
            </a:endParaRPr>
          </a:p>
        </p:txBody>
      </p:sp>
      <p:pic>
        <p:nvPicPr>
          <p:cNvPr id="2052" name="Google Shape;2052;p38"/>
          <p:cNvPicPr preferRelativeResize="0"/>
          <p:nvPr/>
        </p:nvPicPr>
        <p:blipFill>
          <a:blip r:embed="rId3">
            <a:alphaModFix/>
          </a:blip>
          <a:stretch>
            <a:fillRect/>
          </a:stretch>
        </p:blipFill>
        <p:spPr>
          <a:xfrm>
            <a:off x="1654075" y="2772825"/>
            <a:ext cx="5943600" cy="15716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6" name="Shape 2056"/>
        <p:cNvGrpSpPr/>
        <p:nvPr/>
      </p:nvGrpSpPr>
      <p:grpSpPr>
        <a:xfrm>
          <a:off x="0" y="0"/>
          <a:ext cx="0" cy="0"/>
          <a:chOff x="0" y="0"/>
          <a:chExt cx="0" cy="0"/>
        </a:xfrm>
      </p:grpSpPr>
      <p:sp>
        <p:nvSpPr>
          <p:cNvPr id="2057" name="Google Shape;2057;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Cleaned Wait Times Data</a:t>
            </a:r>
            <a:endParaRPr/>
          </a:p>
        </p:txBody>
      </p:sp>
      <p:pic>
        <p:nvPicPr>
          <p:cNvPr id="2058" name="Google Shape;2058;p39"/>
          <p:cNvPicPr preferRelativeResize="0"/>
          <p:nvPr/>
        </p:nvPicPr>
        <p:blipFill>
          <a:blip r:embed="rId3">
            <a:alphaModFix/>
          </a:blip>
          <a:stretch>
            <a:fillRect/>
          </a:stretch>
        </p:blipFill>
        <p:spPr>
          <a:xfrm>
            <a:off x="720000" y="1871350"/>
            <a:ext cx="7805400" cy="20646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2" name="Shape 2062"/>
        <p:cNvGrpSpPr/>
        <p:nvPr/>
      </p:nvGrpSpPr>
      <p:grpSpPr>
        <a:xfrm>
          <a:off x="0" y="0"/>
          <a:ext cx="0" cy="0"/>
          <a:chOff x="0" y="0"/>
          <a:chExt cx="0" cy="0"/>
        </a:xfrm>
      </p:grpSpPr>
      <p:sp>
        <p:nvSpPr>
          <p:cNvPr id="2063" name="Google Shape;2063;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Cleaning the Weather Data</a:t>
            </a:r>
            <a:endParaRPr/>
          </a:p>
        </p:txBody>
      </p:sp>
      <p:sp>
        <p:nvSpPr>
          <p:cNvPr id="2064" name="Google Shape;2064;p40"/>
          <p:cNvSpPr txBox="1"/>
          <p:nvPr>
            <p:ph idx="1" type="body"/>
          </p:nvPr>
        </p:nvSpPr>
        <p:spPr>
          <a:xfrm>
            <a:off x="720000" y="1215750"/>
            <a:ext cx="3852000" cy="3416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Font typeface="Days One"/>
              <a:buChar char="●"/>
            </a:pPr>
            <a:r>
              <a:rPr lang="en">
                <a:latin typeface="Days One"/>
                <a:ea typeface="Days One"/>
                <a:cs typeface="Days One"/>
                <a:sym typeface="Days One"/>
              </a:rPr>
              <a:t>Identified columns with no unique values to remove</a:t>
            </a:r>
            <a:endParaRPr>
              <a:latin typeface="Days One"/>
              <a:ea typeface="Days One"/>
              <a:cs typeface="Days One"/>
              <a:sym typeface="Days One"/>
            </a:endParaRPr>
          </a:p>
          <a:p>
            <a:pPr indent="-304800" lvl="0" marL="457200" rtl="0" algn="l">
              <a:spcBef>
                <a:spcPts val="0"/>
              </a:spcBef>
              <a:spcAft>
                <a:spcPts val="0"/>
              </a:spcAft>
              <a:buSzPts val="1200"/>
              <a:buFont typeface="Days One"/>
              <a:buChar char="●"/>
            </a:pPr>
            <a:r>
              <a:rPr lang="en">
                <a:latin typeface="Days One"/>
                <a:ea typeface="Days One"/>
                <a:cs typeface="Days One"/>
                <a:sym typeface="Days One"/>
              </a:rPr>
              <a:t>Split columns to get more specific values</a:t>
            </a:r>
            <a:endParaRPr>
              <a:latin typeface="Days One"/>
              <a:ea typeface="Days One"/>
              <a:cs typeface="Days One"/>
              <a:sym typeface="Days One"/>
            </a:endParaRPr>
          </a:p>
          <a:p>
            <a:pPr indent="-304800" lvl="1" marL="914400" rtl="0" algn="l">
              <a:spcBef>
                <a:spcPts val="0"/>
              </a:spcBef>
              <a:spcAft>
                <a:spcPts val="0"/>
              </a:spcAft>
              <a:buSzPts val="1200"/>
              <a:buFont typeface="Days One"/>
              <a:buChar char="○"/>
            </a:pPr>
            <a:r>
              <a:rPr lang="en">
                <a:latin typeface="Days One"/>
                <a:ea typeface="Days One"/>
                <a:cs typeface="Days One"/>
                <a:sym typeface="Days One"/>
              </a:rPr>
              <a:t>Also easier to merge</a:t>
            </a:r>
            <a:endParaRPr>
              <a:latin typeface="Days One"/>
              <a:ea typeface="Days One"/>
              <a:cs typeface="Days One"/>
              <a:sym typeface="Days One"/>
            </a:endParaRPr>
          </a:p>
          <a:p>
            <a:pPr indent="-304800" lvl="0" marL="457200" rtl="0" algn="l">
              <a:spcBef>
                <a:spcPts val="0"/>
              </a:spcBef>
              <a:spcAft>
                <a:spcPts val="0"/>
              </a:spcAft>
              <a:buSzPts val="1200"/>
              <a:buFont typeface="Days One"/>
              <a:buChar char="●"/>
            </a:pPr>
            <a:r>
              <a:rPr lang="en">
                <a:latin typeface="Days One"/>
                <a:ea typeface="Days One"/>
                <a:cs typeface="Days One"/>
                <a:sym typeface="Days One"/>
              </a:rPr>
              <a:t>Reordering the dataframe</a:t>
            </a:r>
            <a:endParaRPr>
              <a:latin typeface="Days One"/>
              <a:ea typeface="Days One"/>
              <a:cs typeface="Days One"/>
              <a:sym typeface="Days One"/>
            </a:endParaRPr>
          </a:p>
          <a:p>
            <a:pPr indent="-304800" lvl="0" marL="457200" rtl="0" algn="l">
              <a:spcBef>
                <a:spcPts val="0"/>
              </a:spcBef>
              <a:spcAft>
                <a:spcPts val="0"/>
              </a:spcAft>
              <a:buSzPts val="1200"/>
              <a:buFont typeface="Days One"/>
              <a:buChar char="●"/>
            </a:pPr>
            <a:r>
              <a:rPr lang="en">
                <a:latin typeface="Days One"/>
                <a:ea typeface="Days One"/>
                <a:cs typeface="Days One"/>
                <a:sym typeface="Days One"/>
              </a:rPr>
              <a:t>Filter dates </a:t>
            </a:r>
            <a:endParaRPr>
              <a:latin typeface="Days One"/>
              <a:ea typeface="Days One"/>
              <a:cs typeface="Days One"/>
              <a:sym typeface="Days One"/>
            </a:endParaRPr>
          </a:p>
          <a:p>
            <a:pPr indent="-304800" lvl="0" marL="457200" rtl="0" algn="l">
              <a:spcBef>
                <a:spcPts val="0"/>
              </a:spcBef>
              <a:spcAft>
                <a:spcPts val="0"/>
              </a:spcAft>
              <a:buSzPts val="1200"/>
              <a:buFont typeface="Days One"/>
              <a:buChar char="●"/>
            </a:pPr>
            <a:r>
              <a:rPr lang="en">
                <a:latin typeface="Days One"/>
                <a:ea typeface="Days One"/>
                <a:cs typeface="Days One"/>
                <a:sym typeface="Days One"/>
              </a:rPr>
              <a:t>Change column names for ease of merging</a:t>
            </a:r>
            <a:endParaRPr>
              <a:latin typeface="Days One"/>
              <a:ea typeface="Days One"/>
              <a:cs typeface="Days One"/>
              <a:sym typeface="Days One"/>
            </a:endParaRPr>
          </a:p>
          <a:p>
            <a:pPr indent="-304800" lvl="0" marL="457200" rtl="0" algn="l">
              <a:spcBef>
                <a:spcPts val="0"/>
              </a:spcBef>
              <a:spcAft>
                <a:spcPts val="0"/>
              </a:spcAft>
              <a:buSzPts val="1200"/>
              <a:buFont typeface="Days One"/>
              <a:buChar char="●"/>
            </a:pPr>
            <a:r>
              <a:rPr lang="en">
                <a:latin typeface="Days One"/>
                <a:ea typeface="Days One"/>
                <a:cs typeface="Days One"/>
                <a:sym typeface="Days One"/>
              </a:rPr>
              <a:t>Find and replace null values with 0’s as for some weather conditions it makes sense to have none for that particular time.</a:t>
            </a:r>
            <a:endParaRPr>
              <a:latin typeface="Days One"/>
              <a:ea typeface="Days One"/>
              <a:cs typeface="Days One"/>
              <a:sym typeface="Days One"/>
            </a:endParaRPr>
          </a:p>
        </p:txBody>
      </p:sp>
      <p:pic>
        <p:nvPicPr>
          <p:cNvPr id="2065" name="Google Shape;2065;p40"/>
          <p:cNvPicPr preferRelativeResize="0"/>
          <p:nvPr/>
        </p:nvPicPr>
        <p:blipFill>
          <a:blip r:embed="rId3">
            <a:alphaModFix/>
          </a:blip>
          <a:stretch>
            <a:fillRect/>
          </a:stretch>
        </p:blipFill>
        <p:spPr>
          <a:xfrm>
            <a:off x="4712650" y="1215750"/>
            <a:ext cx="4107500" cy="36144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9" name="Shape 2069"/>
        <p:cNvGrpSpPr/>
        <p:nvPr/>
      </p:nvGrpSpPr>
      <p:grpSpPr>
        <a:xfrm>
          <a:off x="0" y="0"/>
          <a:ext cx="0" cy="0"/>
          <a:chOff x="0" y="0"/>
          <a:chExt cx="0" cy="0"/>
        </a:xfrm>
      </p:grpSpPr>
      <p:sp>
        <p:nvSpPr>
          <p:cNvPr id="2070" name="Google Shape;2070;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Cleaned Weather Data</a:t>
            </a:r>
            <a:endParaRPr/>
          </a:p>
        </p:txBody>
      </p:sp>
      <p:sp>
        <p:nvSpPr>
          <p:cNvPr id="2071" name="Google Shape;2071;p41"/>
          <p:cNvSpPr txBox="1"/>
          <p:nvPr>
            <p:ph idx="1" type="body"/>
          </p:nvPr>
        </p:nvSpPr>
        <p:spPr>
          <a:xfrm>
            <a:off x="720000" y="1215751"/>
            <a:ext cx="7704000" cy="138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072" name="Google Shape;2072;p41"/>
          <p:cNvPicPr preferRelativeResize="0"/>
          <p:nvPr/>
        </p:nvPicPr>
        <p:blipFill>
          <a:blip r:embed="rId3">
            <a:alphaModFix/>
          </a:blip>
          <a:stretch>
            <a:fillRect/>
          </a:stretch>
        </p:blipFill>
        <p:spPr>
          <a:xfrm>
            <a:off x="475763" y="1598350"/>
            <a:ext cx="8192475" cy="19468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6" name="Shape 2076"/>
        <p:cNvGrpSpPr/>
        <p:nvPr/>
      </p:nvGrpSpPr>
      <p:grpSpPr>
        <a:xfrm>
          <a:off x="0" y="0"/>
          <a:ext cx="0" cy="0"/>
          <a:chOff x="0" y="0"/>
          <a:chExt cx="0" cy="0"/>
        </a:xfrm>
      </p:grpSpPr>
      <p:sp>
        <p:nvSpPr>
          <p:cNvPr id="2077" name="Google Shape;2077;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Merging and Saving to CSV file</a:t>
            </a:r>
            <a:endParaRPr/>
          </a:p>
        </p:txBody>
      </p:sp>
      <p:sp>
        <p:nvSpPr>
          <p:cNvPr id="2078" name="Google Shape;2078;p42"/>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2079" name="Google Shape;2079;p42"/>
          <p:cNvPicPr preferRelativeResize="0"/>
          <p:nvPr/>
        </p:nvPicPr>
        <p:blipFill>
          <a:blip r:embed="rId3">
            <a:alphaModFix/>
          </a:blip>
          <a:stretch>
            <a:fillRect/>
          </a:stretch>
        </p:blipFill>
        <p:spPr>
          <a:xfrm>
            <a:off x="720000" y="1314450"/>
            <a:ext cx="5943600" cy="619125"/>
          </a:xfrm>
          <a:prstGeom prst="rect">
            <a:avLst/>
          </a:prstGeom>
          <a:noFill/>
          <a:ln>
            <a:noFill/>
          </a:ln>
        </p:spPr>
      </p:pic>
      <p:pic>
        <p:nvPicPr>
          <p:cNvPr id="2080" name="Google Shape;2080;p42"/>
          <p:cNvPicPr preferRelativeResize="0"/>
          <p:nvPr/>
        </p:nvPicPr>
        <p:blipFill>
          <a:blip r:embed="rId4">
            <a:alphaModFix/>
          </a:blip>
          <a:stretch>
            <a:fillRect/>
          </a:stretch>
        </p:blipFill>
        <p:spPr>
          <a:xfrm>
            <a:off x="720000" y="2072000"/>
            <a:ext cx="4133850" cy="12096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oft Skills in Talent Search and Selection by Slidesgo">
  <a:themeElements>
    <a:clrScheme name="Simple Light">
      <a:dk1>
        <a:srgbClr val="4B3B40"/>
      </a:dk1>
      <a:lt1>
        <a:srgbClr val="FDF5F0"/>
      </a:lt1>
      <a:dk2>
        <a:srgbClr val="D4BCB5"/>
      </a:dk2>
      <a:lt2>
        <a:srgbClr val="417466"/>
      </a:lt2>
      <a:accent1>
        <a:srgbClr val="78A894"/>
      </a:accent1>
      <a:accent2>
        <a:srgbClr val="A8CCBB"/>
      </a:accent2>
      <a:accent3>
        <a:srgbClr val="FBC573"/>
      </a:accent3>
      <a:accent4>
        <a:srgbClr val="FDDAA1"/>
      </a:accent4>
      <a:accent5>
        <a:srgbClr val="D54252"/>
      </a:accent5>
      <a:accent6>
        <a:srgbClr val="FFFFFF"/>
      </a:accent6>
      <a:hlink>
        <a:srgbClr val="4B3B4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